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12" r:id="rId3"/>
    <p:sldId id="313" r:id="rId4"/>
    <p:sldId id="314" r:id="rId5"/>
    <p:sldId id="315" r:id="rId6"/>
    <p:sldId id="316" r:id="rId7"/>
    <p:sldId id="317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12"/>
            <p14:sldId id="313"/>
            <p14:sldId id="314"/>
            <p14:sldId id="315"/>
            <p14:sldId id="316"/>
            <p14:sldId id="31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101" d="100"/>
          <a:sy n="101" d="100"/>
        </p:scale>
        <p:origin x="312" y="7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altLang="ar-EG" sz="6600" b="1" dirty="0"/>
              <a:t>آخر لحظة يأس في عمري</a:t>
            </a:r>
            <a:endParaRPr lang="ar-EG" sz="6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آخر لحظة يأس في عمري ودعتها وقابلت عينيك</a:t>
            </a:r>
          </a:p>
          <a:p>
            <a:pPr algn="ctr" rtl="1"/>
            <a:r>
              <a:rPr lang="ar-EG" sz="6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مش باكي على حاجة في عمري 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غير اللي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ماعشتوش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حواليك</a:t>
            </a:r>
          </a:p>
        </p:txBody>
      </p:sp>
    </p:spTree>
    <p:extLst>
      <p:ext uri="{BB962C8B-B14F-4D97-AF65-F5344CB8AC3E}">
        <p14:creationId xmlns:p14="http://schemas.microsoft.com/office/powerpoint/2010/main" val="338286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سبت أنا كفني في قبري خلاص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مش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هارجع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أموت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وإنت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حييتني</a:t>
            </a:r>
            <a:endParaRPr lang="ar-EG" sz="6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عدى كتير وأنا ناسي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ياربي</a:t>
            </a:r>
            <a:endParaRPr lang="ar-EG" sz="6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إن بدمك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إنت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فديتني</a:t>
            </a:r>
          </a:p>
        </p:txBody>
      </p:sp>
    </p:spTree>
    <p:extLst>
      <p:ext uri="{BB962C8B-B14F-4D97-AF65-F5344CB8AC3E}">
        <p14:creationId xmlns:p14="http://schemas.microsoft.com/office/powerpoint/2010/main" val="369136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ارمي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عشاني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في بحر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أثامي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طوق أمسك فيه وتنجيني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اهدي خطايا وكون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ويايا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شر العالم خبيني</a:t>
            </a:r>
          </a:p>
        </p:txBody>
      </p:sp>
    </p:spTree>
    <p:extLst>
      <p:ext uri="{BB962C8B-B14F-4D97-AF65-F5344CB8AC3E}">
        <p14:creationId xmlns:p14="http://schemas.microsoft.com/office/powerpoint/2010/main" val="70173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سبت أنا كفني في قبري خلاص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مش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هارجع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أموت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وإنت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حييتني</a:t>
            </a:r>
            <a:endParaRPr lang="ar-EG" sz="6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عدى كتير وأنا ناسي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ياربي</a:t>
            </a:r>
            <a:endParaRPr lang="ar-EG" sz="6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إن بدمك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إنت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فديتني</a:t>
            </a:r>
          </a:p>
        </p:txBody>
      </p:sp>
    </p:spTree>
    <p:extLst>
      <p:ext uri="{BB962C8B-B14F-4D97-AF65-F5344CB8AC3E}">
        <p14:creationId xmlns:p14="http://schemas.microsoft.com/office/powerpoint/2010/main" val="204606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باصرخ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ليك وأنا مادد إيدي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عايز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أعيش الفرحة معاك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تملى حنايا القلب يا سيدي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دوقني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ع الأرض سماك</a:t>
            </a:r>
          </a:p>
        </p:txBody>
      </p:sp>
    </p:spTree>
    <p:extLst>
      <p:ext uri="{BB962C8B-B14F-4D97-AF65-F5344CB8AC3E}">
        <p14:creationId xmlns:p14="http://schemas.microsoft.com/office/powerpoint/2010/main" val="252014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سبت أنا كفني في قبري خلاص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مش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هارجع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أموت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وإنت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حييتني</a:t>
            </a:r>
            <a:endParaRPr lang="ar-EG" sz="6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عدى كتير وأنا ناسي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ياربي</a:t>
            </a:r>
            <a:endParaRPr lang="ar-EG" sz="6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إن بدمك </a:t>
            </a:r>
            <a:r>
              <a:rPr lang="ar-EG" sz="60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إنت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فديتني</a:t>
            </a:r>
          </a:p>
        </p:txBody>
      </p:sp>
    </p:spTree>
    <p:extLst>
      <p:ext uri="{BB962C8B-B14F-4D97-AF65-F5344CB8AC3E}">
        <p14:creationId xmlns:p14="http://schemas.microsoft.com/office/powerpoint/2010/main" val="212423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3796</TotalTime>
  <Words>134</Words>
  <Application>Microsoft Office PowerPoint</Application>
  <PresentationFormat>عرض على الشاشة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319</cp:revision>
  <dcterms:created xsi:type="dcterms:W3CDTF">2021-12-07T14:30:00Z</dcterms:created>
  <dcterms:modified xsi:type="dcterms:W3CDTF">2023-05-25T13:00:29Z</dcterms:modified>
</cp:coreProperties>
</file>