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301" r:id="rId5"/>
    <p:sldId id="295" r:id="rId6"/>
    <p:sldId id="302" r:id="rId7"/>
    <p:sldId id="297" r:id="rId8"/>
    <p:sldId id="303" r:id="rId9"/>
    <p:sldId id="299" r:id="rId10"/>
    <p:sldId id="30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1"/>
            <p14:sldId id="295"/>
            <p14:sldId id="302"/>
            <p14:sldId id="297"/>
            <p14:sldId id="303"/>
            <p14:sldId id="299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8411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/>
            <a:r>
              <a:rPr lang="ar-SA" sz="7200" b="1" dirty="0" err="1"/>
              <a:t>اخريستوس</a:t>
            </a:r>
            <a:r>
              <a:rPr lang="ar-EG" sz="7200" b="1" dirty="0"/>
              <a:t> </a:t>
            </a:r>
            <a:r>
              <a:rPr lang="ar-SA" sz="7200" b="1" dirty="0"/>
              <a:t>آنستي </a:t>
            </a:r>
            <a:endParaRPr lang="ar-EG" sz="7200" b="1" dirty="0"/>
          </a:p>
          <a:p>
            <a:pPr algn="ctr" rtl="1"/>
            <a:r>
              <a:rPr lang="ar-EG" sz="7200" b="1" dirty="0"/>
              <a:t>(المسيح قام)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29117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SA" sz="8000" b="1" dirty="0" err="1">
                <a:solidFill>
                  <a:srgbClr val="003300"/>
                </a:solidFill>
              </a:rPr>
              <a:t>اخريستوس</a:t>
            </a:r>
            <a:r>
              <a:rPr lang="ar-SA" sz="8000" b="1" dirty="0">
                <a:solidFill>
                  <a:srgbClr val="003300"/>
                </a:solidFill>
              </a:rPr>
              <a:t> آنستي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 err="1">
                <a:solidFill>
                  <a:srgbClr val="003300"/>
                </a:solidFill>
              </a:rPr>
              <a:t>اليسوس</a:t>
            </a:r>
            <a:r>
              <a:rPr lang="ar-SA" sz="8000" b="1" dirty="0">
                <a:solidFill>
                  <a:srgbClr val="003300"/>
                </a:solidFill>
              </a:rPr>
              <a:t> آنستي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SA" sz="8000" b="1" dirty="0">
                <a:solidFill>
                  <a:srgbClr val="003300"/>
                </a:solidFill>
              </a:rPr>
              <a:t>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SA" sz="7200" b="1" dirty="0">
                <a:solidFill>
                  <a:srgbClr val="003300"/>
                </a:solidFill>
              </a:rPr>
              <a:t>المسيح قام بالحقيقة قام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7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29117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SA" sz="8000" b="1" dirty="0" err="1">
                <a:solidFill>
                  <a:srgbClr val="003300"/>
                </a:solidFill>
              </a:rPr>
              <a:t>اخريستوس</a:t>
            </a:r>
            <a:r>
              <a:rPr lang="ar-SA" sz="8000" b="1" dirty="0">
                <a:solidFill>
                  <a:srgbClr val="003300"/>
                </a:solidFill>
              </a:rPr>
              <a:t> آنستي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 err="1">
                <a:solidFill>
                  <a:srgbClr val="003300"/>
                </a:solidFill>
              </a:rPr>
              <a:t>اليسوس</a:t>
            </a:r>
            <a:r>
              <a:rPr lang="ar-SA" sz="8000" b="1" dirty="0">
                <a:solidFill>
                  <a:srgbClr val="003300"/>
                </a:solidFill>
              </a:rPr>
              <a:t> آنستي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SA" sz="8000" b="1" dirty="0">
                <a:solidFill>
                  <a:srgbClr val="003300"/>
                </a:solidFill>
              </a:rPr>
              <a:t>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SA" sz="7200" b="1" dirty="0">
                <a:solidFill>
                  <a:srgbClr val="003300"/>
                </a:solidFill>
              </a:rPr>
              <a:t>المسيح قام بالحقيقة قام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20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حمل أحزاننا </a:t>
            </a:r>
            <a:endParaRPr lang="ar-EG" sz="8000" b="1" dirty="0"/>
          </a:p>
          <a:p>
            <a:pPr algn="ctr" rtl="1"/>
            <a:r>
              <a:rPr lang="ar-SA" sz="8000" b="1" dirty="0"/>
              <a:t>غفر آثامنا </a:t>
            </a:r>
            <a:endParaRPr lang="ar-EG" sz="8000" b="1" dirty="0"/>
          </a:p>
          <a:p>
            <a:pPr algn="ctr" rtl="1"/>
            <a:r>
              <a:rPr lang="ar-SA" sz="8000" b="1" dirty="0"/>
              <a:t>بجلدته الشفاء </a:t>
            </a:r>
            <a:endParaRPr lang="ar-EG" sz="8000" b="1" dirty="0"/>
          </a:p>
          <a:p>
            <a:pPr algn="ctr" rtl="1"/>
            <a:r>
              <a:rPr lang="ar-SA" sz="8000" b="1" dirty="0"/>
              <a:t>وهو نبع السلام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29117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SA" sz="8000" b="1" dirty="0" err="1">
                <a:solidFill>
                  <a:srgbClr val="003300"/>
                </a:solidFill>
              </a:rPr>
              <a:t>اخريستوس</a:t>
            </a:r>
            <a:r>
              <a:rPr lang="ar-SA" sz="8000" b="1" dirty="0">
                <a:solidFill>
                  <a:srgbClr val="003300"/>
                </a:solidFill>
              </a:rPr>
              <a:t> آنستي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 err="1">
                <a:solidFill>
                  <a:srgbClr val="003300"/>
                </a:solidFill>
              </a:rPr>
              <a:t>اليسوس</a:t>
            </a:r>
            <a:r>
              <a:rPr lang="ar-SA" sz="8000" b="1" dirty="0">
                <a:solidFill>
                  <a:srgbClr val="003300"/>
                </a:solidFill>
              </a:rPr>
              <a:t> آنستي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SA" sz="8000" b="1" dirty="0">
                <a:solidFill>
                  <a:srgbClr val="003300"/>
                </a:solidFill>
              </a:rPr>
              <a:t>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SA" sz="7200" b="1" dirty="0">
                <a:solidFill>
                  <a:srgbClr val="003300"/>
                </a:solidFill>
              </a:rPr>
              <a:t>المسيح قام بالحقيقة قام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5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شوكة الموت كسر </a:t>
            </a:r>
            <a:endParaRPr lang="ar-EG" sz="8000" b="1" dirty="0"/>
          </a:p>
          <a:p>
            <a:pPr algn="ctr" rtl="1"/>
            <a:r>
              <a:rPr lang="ar-SA" sz="8000" b="1" dirty="0"/>
              <a:t>لما قام وانتصر   </a:t>
            </a:r>
            <a:endParaRPr lang="ar-EG" sz="8000" b="1" dirty="0"/>
          </a:p>
          <a:p>
            <a:pPr algn="ctr" rtl="1"/>
            <a:r>
              <a:rPr lang="ar-SA" sz="8000" b="1" dirty="0"/>
              <a:t>فأنار الطريق </a:t>
            </a:r>
            <a:endParaRPr lang="ar-EG" sz="8000" b="1" dirty="0"/>
          </a:p>
          <a:p>
            <a:pPr algn="ctr" rtl="1"/>
            <a:r>
              <a:rPr lang="ar-SA" sz="8000" b="1" dirty="0"/>
              <a:t>وأزال الظلام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29117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SA" sz="8000" b="1" dirty="0" err="1">
                <a:solidFill>
                  <a:srgbClr val="003300"/>
                </a:solidFill>
              </a:rPr>
              <a:t>اخريستوس</a:t>
            </a:r>
            <a:r>
              <a:rPr lang="ar-SA" sz="8000" b="1" dirty="0">
                <a:solidFill>
                  <a:srgbClr val="003300"/>
                </a:solidFill>
              </a:rPr>
              <a:t> آنستي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 err="1">
                <a:solidFill>
                  <a:srgbClr val="003300"/>
                </a:solidFill>
              </a:rPr>
              <a:t>اليسوس</a:t>
            </a:r>
            <a:r>
              <a:rPr lang="ar-SA" sz="8000" b="1" dirty="0">
                <a:solidFill>
                  <a:srgbClr val="003300"/>
                </a:solidFill>
              </a:rPr>
              <a:t> آنستي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SA" sz="8000" b="1" dirty="0">
                <a:solidFill>
                  <a:srgbClr val="003300"/>
                </a:solidFill>
              </a:rPr>
              <a:t>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SA" sz="7200" b="1" dirty="0">
                <a:solidFill>
                  <a:srgbClr val="003300"/>
                </a:solidFill>
              </a:rPr>
              <a:t>المسيح قام بالحقيقة قام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6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 لو كان صليبك </a:t>
            </a:r>
          </a:p>
          <a:p>
            <a:pPr algn="ctr" rtl="1"/>
            <a:r>
              <a:rPr lang="ar-EG" sz="8000" b="1" dirty="0"/>
              <a:t>أنهى قصة حبك </a:t>
            </a:r>
          </a:p>
          <a:p>
            <a:pPr algn="ctr" rtl="1"/>
            <a:r>
              <a:rPr lang="ar-EG" sz="8000" b="1" dirty="0"/>
              <a:t>لما كنتُ الآن حيًا </a:t>
            </a:r>
          </a:p>
          <a:p>
            <a:pPr algn="ctr" rtl="1"/>
            <a:r>
              <a:rPr lang="ar-EG" sz="8000" b="1" dirty="0"/>
              <a:t>أهتف المسيح قام</a:t>
            </a: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29117"/>
            <a:ext cx="9144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(</a:t>
            </a:r>
            <a:r>
              <a:rPr lang="ar-SA" sz="8000" b="1" dirty="0" err="1">
                <a:solidFill>
                  <a:srgbClr val="003300"/>
                </a:solidFill>
              </a:rPr>
              <a:t>اخريستوس</a:t>
            </a:r>
            <a:r>
              <a:rPr lang="ar-SA" sz="8000" b="1" dirty="0">
                <a:solidFill>
                  <a:srgbClr val="003300"/>
                </a:solidFill>
              </a:rPr>
              <a:t> آنستي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 err="1">
                <a:solidFill>
                  <a:srgbClr val="003300"/>
                </a:solidFill>
              </a:rPr>
              <a:t>اليسوس</a:t>
            </a:r>
            <a:r>
              <a:rPr lang="ar-SA" sz="8000" b="1" dirty="0">
                <a:solidFill>
                  <a:srgbClr val="003300"/>
                </a:solidFill>
              </a:rPr>
              <a:t> آنستي</a:t>
            </a:r>
            <a:r>
              <a:rPr lang="ar-EG" sz="8000" b="1" dirty="0">
                <a:solidFill>
                  <a:srgbClr val="003300"/>
                </a:solidFill>
              </a:rPr>
              <a:t>)</a:t>
            </a:r>
            <a:r>
              <a:rPr lang="ar-SA" sz="8000" b="1" dirty="0">
                <a:solidFill>
                  <a:srgbClr val="003300"/>
                </a:solidFill>
              </a:rPr>
              <a:t>  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SA" sz="7200" b="1" dirty="0">
                <a:solidFill>
                  <a:srgbClr val="003300"/>
                </a:solidFill>
              </a:rPr>
              <a:t>المسيح قام بالحقيقة قام</a:t>
            </a:r>
            <a:r>
              <a:rPr lang="ar-EG" sz="7200" b="1" dirty="0">
                <a:solidFill>
                  <a:srgbClr val="003300"/>
                </a:solidFill>
              </a:rPr>
              <a:t>)2</a:t>
            </a:r>
            <a:endParaRPr lang="ar-SA" sz="72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51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 كيف لي أن أمكث </a:t>
            </a:r>
          </a:p>
          <a:p>
            <a:pPr algn="ctr" rtl="1"/>
            <a:r>
              <a:rPr lang="ar-EG" sz="8000" b="1" dirty="0"/>
              <a:t>بائسا في </a:t>
            </a:r>
            <a:r>
              <a:rPr lang="ar-EG" sz="8000" b="1" dirty="0" err="1"/>
              <a:t>الجلجثة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وشمس الرجاء لاحت</a:t>
            </a:r>
          </a:p>
          <a:p>
            <a:pPr algn="ctr" rtl="1"/>
            <a:r>
              <a:rPr lang="ar-EG" sz="8000" b="1" dirty="0"/>
              <a:t> والرب المسيح قام</a:t>
            </a:r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136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2023-11-30T08:31:56Z</dcterms:modified>
</cp:coreProperties>
</file>