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274" r:id="rId4"/>
    <p:sldId id="301" r:id="rId5"/>
    <p:sldId id="295" r:id="rId6"/>
    <p:sldId id="302" r:id="rId7"/>
    <p:sldId id="297" r:id="rId8"/>
    <p:sldId id="303" r:id="rId9"/>
    <p:sldId id="299" r:id="rId10"/>
    <p:sldId id="304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1"/>
            <p14:sldId id="295"/>
            <p14:sldId id="302"/>
            <p14:sldId id="297"/>
            <p14:sldId id="303"/>
            <p14:sldId id="299"/>
            <p14:sldId id="3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84118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/>
            <a:r>
              <a:rPr lang="ar-SA" sz="7200" b="1" dirty="0" err="1"/>
              <a:t>اخريستوس</a:t>
            </a:r>
            <a:r>
              <a:rPr lang="ar-EG" sz="7200" b="1" dirty="0"/>
              <a:t> </a:t>
            </a:r>
            <a:r>
              <a:rPr lang="ar-SA" sz="7200" b="1" dirty="0"/>
              <a:t>آنستي </a:t>
            </a:r>
            <a:endParaRPr lang="ar-EG" sz="7200" b="1" dirty="0"/>
          </a:p>
          <a:p>
            <a:pPr algn="ctr" rtl="1"/>
            <a:r>
              <a:rPr lang="ar-EG" sz="7200" b="1" dirty="0"/>
              <a:t>(المسيح قام)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29117"/>
            <a:ext cx="91440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 (</a:t>
            </a:r>
            <a:r>
              <a:rPr lang="ar-SA" sz="8000" b="1" dirty="0" err="1">
                <a:solidFill>
                  <a:srgbClr val="003300"/>
                </a:solidFill>
              </a:rPr>
              <a:t>اخريستوس</a:t>
            </a:r>
            <a:r>
              <a:rPr lang="ar-SA" sz="8000" b="1" dirty="0">
                <a:solidFill>
                  <a:srgbClr val="003300"/>
                </a:solidFill>
              </a:rPr>
              <a:t> آنستي 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  </a:t>
            </a:r>
            <a:r>
              <a:rPr lang="ar-SA" sz="8000" b="1" dirty="0" err="1">
                <a:solidFill>
                  <a:srgbClr val="003300"/>
                </a:solidFill>
              </a:rPr>
              <a:t>اليسوس</a:t>
            </a:r>
            <a:r>
              <a:rPr lang="ar-SA" sz="8000" b="1" dirty="0">
                <a:solidFill>
                  <a:srgbClr val="003300"/>
                </a:solidFill>
              </a:rPr>
              <a:t> آنستي</a:t>
            </a:r>
            <a:r>
              <a:rPr lang="ar-EG" sz="8000" b="1" dirty="0">
                <a:solidFill>
                  <a:srgbClr val="003300"/>
                </a:solidFill>
              </a:rPr>
              <a:t>)</a:t>
            </a:r>
            <a:r>
              <a:rPr lang="ar-SA" sz="8000" b="1" dirty="0">
                <a:solidFill>
                  <a:srgbClr val="003300"/>
                </a:solidFill>
              </a:rPr>
              <a:t> 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SA" sz="7200" b="1" dirty="0">
                <a:solidFill>
                  <a:srgbClr val="003300"/>
                </a:solidFill>
              </a:rPr>
              <a:t>المسيح قام بالحقيقة قام</a:t>
            </a:r>
            <a:r>
              <a:rPr lang="ar-EG" sz="7200" b="1" dirty="0">
                <a:solidFill>
                  <a:srgbClr val="003300"/>
                </a:solidFill>
              </a:rPr>
              <a:t>)2</a:t>
            </a:r>
            <a:endParaRPr lang="ar-SA" sz="7200" b="1" dirty="0">
              <a:solidFill>
                <a:srgbClr val="003300"/>
              </a:solidFill>
            </a:endParaRPr>
          </a:p>
          <a:p>
            <a:pPr algn="ctr">
              <a:spcBef>
                <a:spcPts val="2400"/>
              </a:spcBef>
            </a:pPr>
            <a:br>
              <a:rPr lang="ar-SA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378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29117"/>
            <a:ext cx="91440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 (</a:t>
            </a:r>
            <a:r>
              <a:rPr lang="ar-SA" sz="8000" b="1" dirty="0" err="1">
                <a:solidFill>
                  <a:srgbClr val="003300"/>
                </a:solidFill>
              </a:rPr>
              <a:t>اخريستوس</a:t>
            </a:r>
            <a:r>
              <a:rPr lang="ar-SA" sz="8000" b="1" dirty="0">
                <a:solidFill>
                  <a:srgbClr val="003300"/>
                </a:solidFill>
              </a:rPr>
              <a:t> آنستي 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  </a:t>
            </a:r>
            <a:r>
              <a:rPr lang="ar-SA" sz="8000" b="1" dirty="0" err="1">
                <a:solidFill>
                  <a:srgbClr val="003300"/>
                </a:solidFill>
              </a:rPr>
              <a:t>اليسوس</a:t>
            </a:r>
            <a:r>
              <a:rPr lang="ar-SA" sz="8000" b="1" dirty="0">
                <a:solidFill>
                  <a:srgbClr val="003300"/>
                </a:solidFill>
              </a:rPr>
              <a:t> آنستي</a:t>
            </a:r>
            <a:r>
              <a:rPr lang="ar-EG" sz="8000" b="1" dirty="0">
                <a:solidFill>
                  <a:srgbClr val="003300"/>
                </a:solidFill>
              </a:rPr>
              <a:t>)</a:t>
            </a:r>
            <a:r>
              <a:rPr lang="ar-SA" sz="8000" b="1" dirty="0">
                <a:solidFill>
                  <a:srgbClr val="003300"/>
                </a:solidFill>
              </a:rPr>
              <a:t> 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SA" sz="7200" b="1" dirty="0">
                <a:solidFill>
                  <a:srgbClr val="003300"/>
                </a:solidFill>
              </a:rPr>
              <a:t>المسيح قام بالحقيقة قام</a:t>
            </a:r>
            <a:r>
              <a:rPr lang="ar-EG" sz="7200" b="1" dirty="0">
                <a:solidFill>
                  <a:srgbClr val="003300"/>
                </a:solidFill>
              </a:rPr>
              <a:t>)2</a:t>
            </a:r>
            <a:endParaRPr lang="ar-SA" sz="7200" b="1" dirty="0">
              <a:solidFill>
                <a:srgbClr val="003300"/>
              </a:solidFill>
            </a:endParaRPr>
          </a:p>
          <a:p>
            <a:pPr algn="ctr">
              <a:spcBef>
                <a:spcPts val="2400"/>
              </a:spcBef>
            </a:pPr>
            <a:br>
              <a:rPr lang="ar-SA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220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حمل أحزاننا </a:t>
            </a:r>
            <a:endParaRPr lang="ar-EG" sz="8000" b="1" dirty="0"/>
          </a:p>
          <a:p>
            <a:pPr algn="ctr" rtl="1"/>
            <a:r>
              <a:rPr lang="ar-SA" sz="8000" b="1" dirty="0"/>
              <a:t>غفر آثامنا </a:t>
            </a:r>
            <a:endParaRPr lang="ar-EG" sz="8000" b="1" dirty="0"/>
          </a:p>
          <a:p>
            <a:pPr algn="ctr" rtl="1"/>
            <a:r>
              <a:rPr lang="ar-SA" sz="8000" b="1" dirty="0"/>
              <a:t>بجلدته الشفاء </a:t>
            </a:r>
            <a:endParaRPr lang="ar-EG" sz="8000" b="1" dirty="0"/>
          </a:p>
          <a:p>
            <a:pPr algn="ctr" rtl="1"/>
            <a:r>
              <a:rPr lang="ar-SA" sz="8000" b="1" dirty="0"/>
              <a:t>وهو نبع السلام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29117"/>
            <a:ext cx="91440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 (</a:t>
            </a:r>
            <a:r>
              <a:rPr lang="ar-SA" sz="8000" b="1" dirty="0" err="1">
                <a:solidFill>
                  <a:srgbClr val="003300"/>
                </a:solidFill>
              </a:rPr>
              <a:t>اخريستوس</a:t>
            </a:r>
            <a:r>
              <a:rPr lang="ar-SA" sz="8000" b="1" dirty="0">
                <a:solidFill>
                  <a:srgbClr val="003300"/>
                </a:solidFill>
              </a:rPr>
              <a:t> آنستي 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  </a:t>
            </a:r>
            <a:r>
              <a:rPr lang="ar-SA" sz="8000" b="1" dirty="0" err="1">
                <a:solidFill>
                  <a:srgbClr val="003300"/>
                </a:solidFill>
              </a:rPr>
              <a:t>اليسوس</a:t>
            </a:r>
            <a:r>
              <a:rPr lang="ar-SA" sz="8000" b="1" dirty="0">
                <a:solidFill>
                  <a:srgbClr val="003300"/>
                </a:solidFill>
              </a:rPr>
              <a:t> آنستي</a:t>
            </a:r>
            <a:r>
              <a:rPr lang="ar-EG" sz="8000" b="1" dirty="0">
                <a:solidFill>
                  <a:srgbClr val="003300"/>
                </a:solidFill>
              </a:rPr>
              <a:t>)</a:t>
            </a:r>
            <a:r>
              <a:rPr lang="ar-SA" sz="8000" b="1" dirty="0">
                <a:solidFill>
                  <a:srgbClr val="003300"/>
                </a:solidFill>
              </a:rPr>
              <a:t> 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SA" sz="7200" b="1" dirty="0">
                <a:solidFill>
                  <a:srgbClr val="003300"/>
                </a:solidFill>
              </a:rPr>
              <a:t>المسيح قام بالحقيقة قام</a:t>
            </a:r>
            <a:r>
              <a:rPr lang="ar-EG" sz="7200" b="1" dirty="0">
                <a:solidFill>
                  <a:srgbClr val="003300"/>
                </a:solidFill>
              </a:rPr>
              <a:t>)2</a:t>
            </a:r>
            <a:endParaRPr lang="ar-SA" sz="7200" b="1" dirty="0">
              <a:solidFill>
                <a:srgbClr val="003300"/>
              </a:solidFill>
            </a:endParaRPr>
          </a:p>
          <a:p>
            <a:pPr algn="ctr">
              <a:spcBef>
                <a:spcPts val="2400"/>
              </a:spcBef>
            </a:pPr>
            <a:br>
              <a:rPr lang="ar-SA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750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شوكة الموت كسر </a:t>
            </a:r>
            <a:endParaRPr lang="ar-EG" sz="8000" b="1" dirty="0"/>
          </a:p>
          <a:p>
            <a:pPr algn="ctr" rtl="1"/>
            <a:r>
              <a:rPr lang="ar-SA" sz="8000" b="1" dirty="0"/>
              <a:t>لما قام وانتصر   </a:t>
            </a:r>
            <a:endParaRPr lang="ar-EG" sz="8000" b="1" dirty="0"/>
          </a:p>
          <a:p>
            <a:pPr algn="ctr" rtl="1"/>
            <a:r>
              <a:rPr lang="ar-SA" sz="8000" b="1" dirty="0"/>
              <a:t>فأنار الطريق </a:t>
            </a:r>
            <a:endParaRPr lang="ar-EG" sz="8000" b="1" dirty="0"/>
          </a:p>
          <a:p>
            <a:pPr algn="ctr" rtl="1"/>
            <a:r>
              <a:rPr lang="ar-SA" sz="8000" b="1" dirty="0"/>
              <a:t>وأزال الظلام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29117"/>
            <a:ext cx="91440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 (</a:t>
            </a:r>
            <a:r>
              <a:rPr lang="ar-SA" sz="8000" b="1" dirty="0" err="1">
                <a:solidFill>
                  <a:srgbClr val="003300"/>
                </a:solidFill>
              </a:rPr>
              <a:t>اخريستوس</a:t>
            </a:r>
            <a:r>
              <a:rPr lang="ar-SA" sz="8000" b="1" dirty="0">
                <a:solidFill>
                  <a:srgbClr val="003300"/>
                </a:solidFill>
              </a:rPr>
              <a:t> آنستي 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  </a:t>
            </a:r>
            <a:r>
              <a:rPr lang="ar-SA" sz="8000" b="1" dirty="0" err="1">
                <a:solidFill>
                  <a:srgbClr val="003300"/>
                </a:solidFill>
              </a:rPr>
              <a:t>اليسوس</a:t>
            </a:r>
            <a:r>
              <a:rPr lang="ar-SA" sz="8000" b="1" dirty="0">
                <a:solidFill>
                  <a:srgbClr val="003300"/>
                </a:solidFill>
              </a:rPr>
              <a:t> آنستي</a:t>
            </a:r>
            <a:r>
              <a:rPr lang="ar-EG" sz="8000" b="1" dirty="0">
                <a:solidFill>
                  <a:srgbClr val="003300"/>
                </a:solidFill>
              </a:rPr>
              <a:t>)</a:t>
            </a:r>
            <a:r>
              <a:rPr lang="ar-SA" sz="8000" b="1" dirty="0">
                <a:solidFill>
                  <a:srgbClr val="003300"/>
                </a:solidFill>
              </a:rPr>
              <a:t> 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SA" sz="7200" b="1" dirty="0">
                <a:solidFill>
                  <a:srgbClr val="003300"/>
                </a:solidFill>
              </a:rPr>
              <a:t>المسيح قام بالحقيقة قام</a:t>
            </a:r>
            <a:r>
              <a:rPr lang="ar-EG" sz="7200" b="1" dirty="0">
                <a:solidFill>
                  <a:srgbClr val="003300"/>
                </a:solidFill>
              </a:rPr>
              <a:t>)2</a:t>
            </a:r>
            <a:endParaRPr lang="ar-SA" sz="7200" b="1" dirty="0">
              <a:solidFill>
                <a:srgbClr val="003300"/>
              </a:solidFill>
            </a:endParaRPr>
          </a:p>
          <a:p>
            <a:pPr algn="ctr">
              <a:spcBef>
                <a:spcPts val="2400"/>
              </a:spcBef>
            </a:pPr>
            <a:br>
              <a:rPr lang="ar-SA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065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 لو كان صليبك </a:t>
            </a:r>
          </a:p>
          <a:p>
            <a:pPr algn="ctr" rtl="1"/>
            <a:r>
              <a:rPr lang="ar-EG" sz="8000" b="1" dirty="0"/>
              <a:t>أنهى قصة حبك </a:t>
            </a:r>
          </a:p>
          <a:p>
            <a:pPr algn="ctr" rtl="1"/>
            <a:r>
              <a:rPr lang="ar-EG" sz="8000" b="1" dirty="0"/>
              <a:t>لما كنتُ الآن حيًا </a:t>
            </a:r>
          </a:p>
          <a:p>
            <a:pPr algn="ctr" rtl="1"/>
            <a:r>
              <a:rPr lang="ar-EG" sz="8000" b="1" dirty="0"/>
              <a:t>أهتف المسيح قام</a:t>
            </a:r>
            <a:endParaRPr lang="en-US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29117"/>
            <a:ext cx="91440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 (</a:t>
            </a:r>
            <a:r>
              <a:rPr lang="ar-SA" sz="8000" b="1" dirty="0" err="1">
                <a:solidFill>
                  <a:srgbClr val="003300"/>
                </a:solidFill>
              </a:rPr>
              <a:t>اخريستوس</a:t>
            </a:r>
            <a:r>
              <a:rPr lang="ar-SA" sz="8000" b="1" dirty="0">
                <a:solidFill>
                  <a:srgbClr val="003300"/>
                </a:solidFill>
              </a:rPr>
              <a:t> آنستي 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  </a:t>
            </a:r>
            <a:r>
              <a:rPr lang="ar-SA" sz="8000" b="1" dirty="0" err="1">
                <a:solidFill>
                  <a:srgbClr val="003300"/>
                </a:solidFill>
              </a:rPr>
              <a:t>اليسوس</a:t>
            </a:r>
            <a:r>
              <a:rPr lang="ar-SA" sz="8000" b="1" dirty="0">
                <a:solidFill>
                  <a:srgbClr val="003300"/>
                </a:solidFill>
              </a:rPr>
              <a:t> آنستي</a:t>
            </a:r>
            <a:r>
              <a:rPr lang="ar-EG" sz="8000" b="1" dirty="0">
                <a:solidFill>
                  <a:srgbClr val="003300"/>
                </a:solidFill>
              </a:rPr>
              <a:t>)</a:t>
            </a:r>
            <a:r>
              <a:rPr lang="ar-SA" sz="8000" b="1" dirty="0">
                <a:solidFill>
                  <a:srgbClr val="003300"/>
                </a:solidFill>
              </a:rPr>
              <a:t> 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SA" sz="7200" b="1" dirty="0">
                <a:solidFill>
                  <a:srgbClr val="003300"/>
                </a:solidFill>
              </a:rPr>
              <a:t>المسيح قام بالحقيقة قام</a:t>
            </a:r>
            <a:r>
              <a:rPr lang="ar-EG" sz="7200" b="1" dirty="0">
                <a:solidFill>
                  <a:srgbClr val="003300"/>
                </a:solidFill>
              </a:rPr>
              <a:t>)2</a:t>
            </a:r>
            <a:endParaRPr lang="ar-SA" sz="7200" b="1" dirty="0">
              <a:solidFill>
                <a:srgbClr val="003300"/>
              </a:solidFill>
            </a:endParaRPr>
          </a:p>
          <a:p>
            <a:pPr algn="ctr">
              <a:spcBef>
                <a:spcPts val="2400"/>
              </a:spcBef>
            </a:pPr>
            <a:br>
              <a:rPr lang="ar-SA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510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101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 كيف لي أن أمكث </a:t>
            </a:r>
          </a:p>
          <a:p>
            <a:pPr algn="ctr" rtl="1"/>
            <a:r>
              <a:rPr lang="ar-EG" sz="8000" b="1" dirty="0"/>
              <a:t>بائسا في </a:t>
            </a:r>
            <a:r>
              <a:rPr lang="ar-EG" sz="8000" b="1" dirty="0" err="1"/>
              <a:t>الجلجثة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وشمس الرجاء لاحت</a:t>
            </a:r>
          </a:p>
          <a:p>
            <a:pPr algn="ctr" rtl="1"/>
            <a:r>
              <a:rPr lang="ar-EG" sz="8000" b="1" dirty="0"/>
              <a:t> والرب المسيح قام</a:t>
            </a:r>
            <a:br>
              <a:rPr lang="ar-SA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1635</TotalTime>
  <Words>136</Words>
  <Application>Microsoft Office PowerPoint</Application>
  <PresentationFormat>عرض على الشاشة (4:3)</PresentationFormat>
  <Paragraphs>39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189</cp:revision>
  <dcterms:created xsi:type="dcterms:W3CDTF">2021-12-07T14:30:00Z</dcterms:created>
  <dcterms:modified xsi:type="dcterms:W3CDTF">2023-11-30T08:31:56Z</dcterms:modified>
</cp:coreProperties>
</file>