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295" r:id="rId5"/>
    <p:sldId id="29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5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3048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اخضع يا سيدي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اخضع يا سيدي</a:t>
            </a:r>
            <a:br>
              <a:rPr lang="ar-EG" sz="7200" b="1" dirty="0"/>
            </a:br>
            <a:r>
              <a:rPr lang="ar-EG" sz="7200" b="1" dirty="0"/>
              <a:t>اخضع لأمرك</a:t>
            </a:r>
            <a:br>
              <a:rPr lang="ar-EG" sz="7200" b="1" dirty="0"/>
            </a:br>
            <a:r>
              <a:rPr lang="ar-EG" sz="7200" b="1" dirty="0"/>
              <a:t>اخضع في كل حين</a:t>
            </a:r>
            <a:br>
              <a:rPr lang="ar-EG" sz="7200" b="1" dirty="0"/>
            </a:br>
            <a:r>
              <a:rPr lang="ar-EG" sz="7200" b="1" dirty="0"/>
              <a:t>اخضع لشخصك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2286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احبك يا سيدى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احبك طول السنين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أحبك فأنت 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خير صديق ومعين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22860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ها حياتي سيدي</a:t>
            </a:r>
            <a:br>
              <a:rPr lang="ar-EG" sz="7200" b="1" dirty="0"/>
            </a:br>
            <a:r>
              <a:rPr lang="ar-EG" sz="7200" b="1" dirty="0"/>
              <a:t>لك أهدي بالتمام</a:t>
            </a:r>
            <a:br>
              <a:rPr lang="ar-EG" sz="7200" b="1" dirty="0"/>
            </a:br>
            <a:r>
              <a:rPr lang="ar-EG" sz="7200" b="1" dirty="0"/>
              <a:t>مستحق أنت تسود</a:t>
            </a:r>
            <a:br>
              <a:rPr lang="ar-EG" sz="7200" b="1" dirty="0"/>
            </a:br>
            <a:r>
              <a:rPr lang="ar-EG" sz="7200" b="1" dirty="0"/>
              <a:t>بالفعل لا بكلام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38916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احبك يا سيدى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احبك طول السنين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أحبك فأنت 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خير صديق ومعين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69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2023-11-30T08:33:41Z</dcterms:modified>
</cp:coreProperties>
</file>