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274" r:id="rId4"/>
    <p:sldId id="295" r:id="rId5"/>
    <p:sldId id="297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295"/>
            <p14:sldId id="29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90" d="100"/>
          <a:sy n="90" d="100"/>
        </p:scale>
        <p:origin x="1624" y="4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304800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/>
            <a:r>
              <a:rPr lang="ar-EG" sz="8000" b="1" dirty="0"/>
              <a:t>اخضع يا سيدي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152400"/>
            <a:ext cx="9144000" cy="8230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2400"/>
              </a:spcBef>
            </a:pPr>
            <a:r>
              <a:rPr lang="ar-EG" sz="7200" b="1" dirty="0"/>
              <a:t>اخضع يا سيدي</a:t>
            </a:r>
            <a:br>
              <a:rPr lang="ar-EG" sz="7200" b="1" dirty="0"/>
            </a:br>
            <a:r>
              <a:rPr lang="ar-EG" sz="7200" b="1" dirty="0"/>
              <a:t>اخضع لأمرك</a:t>
            </a:r>
            <a:br>
              <a:rPr lang="ar-EG" sz="7200" b="1" dirty="0"/>
            </a:br>
            <a:r>
              <a:rPr lang="ar-EG" sz="7200" b="1" dirty="0"/>
              <a:t>اخضع في كل حين</a:t>
            </a:r>
            <a:br>
              <a:rPr lang="ar-EG" sz="7200" b="1" dirty="0"/>
            </a:br>
            <a:r>
              <a:rPr lang="ar-EG" sz="7200" b="1" dirty="0"/>
              <a:t>اخضع لشخصك</a:t>
            </a: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-228600"/>
            <a:ext cx="9144000" cy="8230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احبك يا سيدى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احبك طول السنين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أحبك فأنت لي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خير صديق ومعين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-228600"/>
            <a:ext cx="9144000" cy="9892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ها حياتي سيدي</a:t>
            </a:r>
            <a:br>
              <a:rPr lang="ar-EG" sz="7200" b="1" dirty="0"/>
            </a:br>
            <a:r>
              <a:rPr lang="ar-EG" sz="7200" b="1" dirty="0"/>
              <a:t>لك أهدي بالتمام</a:t>
            </a:r>
            <a:br>
              <a:rPr lang="ar-EG" sz="7200" b="1" dirty="0"/>
            </a:br>
            <a:r>
              <a:rPr lang="ar-EG" sz="7200" b="1" dirty="0"/>
              <a:t>مستحق أنت تسود</a:t>
            </a:r>
            <a:br>
              <a:rPr lang="ar-EG" sz="7200" b="1" dirty="0"/>
            </a:br>
            <a:r>
              <a:rPr lang="ar-EG" sz="7200" b="1" dirty="0"/>
              <a:t>بالفعل لا بكلام</a:t>
            </a:r>
            <a:br>
              <a:rPr lang="ar-EG" sz="7200" b="1" dirty="0"/>
            </a:b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-138916"/>
            <a:ext cx="9144000" cy="9892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احبك يا سيدى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احبك طول السنين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أحبك فأنت لي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خير صديق ومعين</a:t>
            </a:r>
          </a:p>
          <a:p>
            <a:pPr algn="ctr">
              <a:lnSpc>
                <a:spcPct val="150000"/>
              </a:lnSpc>
            </a:pP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1634</TotalTime>
  <Words>69</Words>
  <Application>Microsoft Office PowerPoint</Application>
  <PresentationFormat>عرض على الشاشة (4:3)</PresentationFormat>
  <Paragraphs>7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191</cp:revision>
  <dcterms:created xsi:type="dcterms:W3CDTF">2021-12-07T14:30:00Z</dcterms:created>
  <dcterms:modified xsi:type="dcterms:W3CDTF">2023-11-30T08:33:41Z</dcterms:modified>
</cp:coreProperties>
</file>