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295" r:id="rId5"/>
    <p:sldId id="297" r:id="rId6"/>
    <p:sldId id="298" r:id="rId7"/>
    <p:sldId id="2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4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4595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</a:p>
          <a:p>
            <a:pPr algn="ctr" rtl="1"/>
            <a:r>
              <a:rPr lang="ar-EG" sz="8000" b="1" dirty="0" smtClean="0"/>
              <a:t>أخطأت إليك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556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8000" b="1" dirty="0" smtClean="0"/>
              <a:t>أخطأت إليك</a:t>
            </a:r>
            <a:br>
              <a:rPr lang="ar-EG" sz="8000" b="1" dirty="0" smtClean="0"/>
            </a:br>
            <a:r>
              <a:rPr lang="ar-EG" sz="8000" b="1" dirty="0" smtClean="0"/>
              <a:t>بإرادتي بمعرفتي</a:t>
            </a:r>
            <a:br>
              <a:rPr lang="ar-EG" sz="8000" b="1" dirty="0" smtClean="0"/>
            </a:br>
            <a:r>
              <a:rPr lang="ar-EG" sz="8000" b="1" dirty="0" smtClean="0"/>
              <a:t>وبجهلي أيضاً أنا أخطأت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تاهت خطواتي</a:t>
            </a:r>
            <a:br>
              <a:rPr lang="ar-EG" sz="8000" b="1" dirty="0" smtClean="0"/>
            </a:br>
            <a:r>
              <a:rPr lang="ar-EG" sz="8000" b="1" dirty="0" smtClean="0"/>
              <a:t>فردني إليك إليك</a:t>
            </a:r>
            <a:br>
              <a:rPr lang="ar-EG" sz="8000" b="1" dirty="0" smtClean="0"/>
            </a:br>
            <a:r>
              <a:rPr lang="ar-EG" sz="8000" b="1" dirty="0" smtClean="0"/>
              <a:t>أنا أخطأت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03251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تركت هناك</a:t>
            </a:r>
            <a:br>
              <a:rPr lang="ar-EG" sz="8000" b="1" dirty="0" smtClean="0"/>
            </a:br>
            <a:r>
              <a:rPr lang="ar-EG" sz="8000" b="1" dirty="0" smtClean="0"/>
              <a:t>محبتي وطاعتي</a:t>
            </a:r>
            <a:br>
              <a:rPr lang="ar-EG" sz="8000" b="1" dirty="0" smtClean="0"/>
            </a:br>
            <a:r>
              <a:rPr lang="ar-EG" sz="8000" b="1" dirty="0" smtClean="0"/>
              <a:t>بجوار ذاتي هناك تركت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فاسمع لصلاتي</a:t>
            </a:r>
            <a:br>
              <a:rPr lang="ar-EG" sz="8000" b="1" dirty="0" smtClean="0"/>
            </a:br>
            <a:r>
              <a:rPr lang="ar-EG" sz="8000" b="1" dirty="0" smtClean="0"/>
              <a:t>وضمني إليك</a:t>
            </a:r>
            <a:br>
              <a:rPr lang="ar-EG" sz="8000" b="1" dirty="0" smtClean="0"/>
            </a:br>
            <a:r>
              <a:rPr lang="ar-EG" sz="8000" b="1" dirty="0" smtClean="0"/>
              <a:t>إليك أنا رجعت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4800"/>
            <a:ext cx="91440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وثقت بك</a:t>
            </a:r>
            <a:br>
              <a:rPr lang="ar-EG" sz="8000" b="1" dirty="0" smtClean="0"/>
            </a:br>
            <a:r>
              <a:rPr lang="ar-EG" sz="8000" b="1" dirty="0" smtClean="0"/>
              <a:t>تقيمني تعيدني</a:t>
            </a:r>
            <a:br>
              <a:rPr lang="ar-EG" sz="8000" b="1" dirty="0" smtClean="0"/>
            </a:br>
            <a:r>
              <a:rPr lang="ar-EG" sz="8000" b="1" dirty="0" smtClean="0"/>
              <a:t>فإليك آتي بك وثقت</a:t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6392"/>
            <a:ext cx="91440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تمسك بيميني</a:t>
            </a:r>
            <a:br>
              <a:rPr lang="ar-EG" sz="8000" b="1" dirty="0" smtClean="0"/>
            </a:br>
            <a:r>
              <a:rPr lang="ar-EG" sz="8000" b="1" dirty="0" smtClean="0"/>
              <a:t>تقودني إليك</a:t>
            </a:r>
            <a:br>
              <a:rPr lang="ar-EG" sz="8000" b="1" dirty="0" smtClean="0"/>
            </a:br>
            <a:r>
              <a:rPr lang="ar-EG" sz="8000" b="1" dirty="0" smtClean="0"/>
              <a:t>إليك أنا لجأت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15</Words>
  <Application>Microsoft Office PowerPoint</Application>
  <PresentationFormat>عرض على الشاشة (3:4)‏</PresentationFormat>
  <Paragraphs>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190</cp:revision>
  <dcterms:created xsi:type="dcterms:W3CDTF">2021-12-07T14:30:00Z</dcterms:created>
  <dcterms:modified xsi:type="dcterms:W3CDTF">2022-02-20T09:35:10Z</dcterms:modified>
</cp:coreProperties>
</file>