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459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أخلق في قلباً جديد يا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ts val="2400"/>
              </a:spcBef>
            </a:pPr>
            <a:r>
              <a:rPr lang="ar-EG" sz="8000" b="1" dirty="0"/>
              <a:t>(أخلق في قلباً جديد يا الله وليكن قلبي ملكاً </a:t>
            </a:r>
            <a:r>
              <a:rPr lang="ar-EG" sz="8000" b="1" dirty="0" err="1"/>
              <a:t>لك</a:t>
            </a:r>
            <a:r>
              <a:rPr lang="ar-EG" sz="8000" b="1" dirty="0"/>
              <a:t>)2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66739"/>
            <a:ext cx="9144000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/>
              <a:t>لا تطرحني من أمام وجهك روحك أضرمه داخلي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/>
              <a:t>رد لي يا رب بهجة خلاصك وليكن قلبي ملكاً </a:t>
            </a:r>
            <a:r>
              <a:rPr lang="ar-EG" sz="8000" b="1" dirty="0" err="1"/>
              <a:t>لك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40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2023-11-30T08:38:17Z</dcterms:modified>
</cp:coreProperties>
</file>