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53" r:id="rId5"/>
    <p:sldId id="362" r:id="rId6"/>
    <p:sldId id="360" r:id="rId7"/>
    <p:sldId id="36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62"/>
            <p14:sldId id="360"/>
            <p14:sldId id="3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2" d="100"/>
          <a:sy n="52" d="100"/>
        </p:scale>
        <p:origin x="268" y="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297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أخليت نفسك من أجلي</a:t>
            </a:r>
            <a:endParaRPr lang="en-US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1- أخليتَ نفسكَ من أجلي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حاملاً عاري حاملاً ذُلي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وجزتَ في الموتِ بَدَلي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يا مخلصي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23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/>
              <a:t>حَرَثوا على ظهرِكَ بسياطٍ</a:t>
            </a:r>
          </a:p>
          <a:p>
            <a:pPr algn="ctr" rtl="1">
              <a:lnSpc>
                <a:spcPct val="150000"/>
              </a:lnSpc>
            </a:pPr>
            <a:r>
              <a:rPr lang="ar-EG" sz="6600" b="1"/>
              <a:t>وأهانوكَ بلَطَماتٍ</a:t>
            </a:r>
          </a:p>
          <a:p>
            <a:pPr algn="ctr" rtl="1">
              <a:lnSpc>
                <a:spcPct val="150000"/>
              </a:lnSpc>
            </a:pPr>
            <a:r>
              <a:rPr lang="ar-EG" sz="6600" b="1"/>
              <a:t>وبريئاً حَمَلَ لعناتٍ</a:t>
            </a:r>
          </a:p>
          <a:p>
            <a:pPr algn="ctr" rtl="1">
              <a:lnSpc>
                <a:spcPct val="150000"/>
              </a:lnSpc>
            </a:pPr>
            <a:r>
              <a:rPr lang="ar-EG" sz="6600" b="1"/>
              <a:t>يا مُخَلّصِي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2- آتِي وأُقَبِّلُ قَدَمَيكَ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المثقوبةَ عنّي ويدَيكَ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واخشعُ بالحُبِ لديكَ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يا مُخَلّصِي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240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أنظرُ إلى تاجِ الأشواكِ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وأتوبُ بقلبيَ الباكي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وأعيشُ حُبَكَ أُحاكي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مُخَلّصِي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24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3-</a:t>
            </a:r>
            <a:r>
              <a:rPr lang="ar-EG" sz="3200" b="1" dirty="0"/>
              <a:t> </a:t>
            </a:r>
            <a:r>
              <a:rPr lang="ar-EG" sz="6600" b="1" dirty="0"/>
              <a:t>وحُبُكَ ربي </a:t>
            </a:r>
            <a:r>
              <a:rPr lang="ar-EG" sz="6600" b="1" dirty="0" err="1"/>
              <a:t>يسبيني</a:t>
            </a:r>
            <a:endParaRPr lang="ar-EG" sz="6600" b="1" dirty="0"/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 err="1"/>
              <a:t>إسمُكَ</a:t>
            </a:r>
            <a:r>
              <a:rPr lang="ar-EG" sz="6600" b="1" dirty="0"/>
              <a:t> على قلبي وجَبيني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حَيٌّ فيَّ وذا يقيني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يا مُخَلّصِي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إليكَ سأشدو ألحاني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مادمتُ</a:t>
            </a:r>
            <a:r>
              <a:rPr lang="ar-EG" sz="6600" b="1" dirty="0"/>
              <a:t> حيًا بِلِساني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وقلبي وكلِ كياني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مُخَلّصِي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80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182</cp:revision>
  <dcterms:created xsi:type="dcterms:W3CDTF">2021-12-07T14:30:00Z</dcterms:created>
  <dcterms:modified xsi:type="dcterms:W3CDTF">2023-11-30T08:48:03Z</dcterms:modified>
</cp:coreProperties>
</file>