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5" r:id="rId2"/>
    <p:sldId id="346" r:id="rId3"/>
    <p:sldId id="274" r:id="rId4"/>
    <p:sldId id="347" r:id="rId5"/>
    <p:sldId id="382" r:id="rId6"/>
    <p:sldId id="349" r:id="rId7"/>
    <p:sldId id="381" r:id="rId8"/>
    <p:sldId id="351" r:id="rId9"/>
    <p:sldId id="380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29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82"/>
            <p14:sldId id="349"/>
            <p14:sldId id="381"/>
            <p14:sldId id="351"/>
            <p14:sldId id="380"/>
            <p14:sldId id="383"/>
            <p14:sldId id="384"/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3" d="100"/>
          <a:sy n="93" d="100"/>
        </p:scale>
        <p:origin x="1512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أضاءت علينا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5-</a:t>
            </a:r>
            <a:endParaRPr lang="ar-EG" sz="8000" b="1" dirty="0"/>
          </a:p>
          <a:p>
            <a:pPr algn="ctr"/>
            <a:r>
              <a:rPr lang="ar-EG" sz="8000" b="1" dirty="0"/>
              <a:t> </a:t>
            </a:r>
            <a:r>
              <a:rPr lang="ar-EG" sz="7200" b="1" dirty="0"/>
              <a:t>( العــــز الإلهـــي </a:t>
            </a:r>
          </a:p>
          <a:p>
            <a:pPr algn="ctr"/>
            <a:r>
              <a:rPr lang="ar-EG" sz="7200" b="1" dirty="0"/>
              <a:t>    ومجد الرب الباهي ) </a:t>
            </a:r>
            <a:r>
              <a:rPr lang="ar-EG" sz="5400" b="1" dirty="0"/>
              <a:t>2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دوق </a:t>
            </a:r>
            <a:r>
              <a:rPr lang="ar-EG" sz="7200" b="1" dirty="0" err="1"/>
              <a:t>ياللي</a:t>
            </a:r>
            <a:r>
              <a:rPr lang="ar-EG" sz="7200" b="1" dirty="0"/>
              <a:t> انت لاهي </a:t>
            </a:r>
          </a:p>
          <a:p>
            <a:pPr algn="ctr"/>
            <a:r>
              <a:rPr lang="ar-EG" sz="7200" b="1" dirty="0"/>
              <a:t>عن حب المسيح</a:t>
            </a:r>
          </a:p>
        </p:txBody>
      </p:sp>
    </p:spTree>
    <p:extLst>
      <p:ext uri="{BB962C8B-B14F-4D97-AF65-F5344CB8AC3E}">
        <p14:creationId xmlns:p14="http://schemas.microsoft.com/office/powerpoint/2010/main" val="3506043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43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 </a:t>
            </a:r>
            <a:r>
              <a:rPr lang="ar-EG" sz="6000" b="1" dirty="0"/>
              <a:t>6-</a:t>
            </a:r>
            <a:endParaRPr lang="ar-EG" sz="6600" b="1" dirty="0"/>
          </a:p>
          <a:p>
            <a:pPr algn="ctr" rtl="1"/>
            <a:r>
              <a:rPr lang="ar-EG" sz="7200" b="1" dirty="0"/>
              <a:t>( هو كنز الصلاح </a:t>
            </a:r>
          </a:p>
          <a:p>
            <a:pPr algn="ctr" rtl="1"/>
            <a:r>
              <a:rPr lang="ar-EG" sz="7200" b="1" dirty="0"/>
              <a:t>  فاض فينا بأفراح )</a:t>
            </a:r>
            <a:r>
              <a:rPr lang="ar-EG" sz="5400" b="1" dirty="0"/>
              <a:t>2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بكوكب الصباح </a:t>
            </a:r>
          </a:p>
          <a:p>
            <a:pPr algn="ctr" rtl="1"/>
            <a:r>
              <a:rPr lang="ar-EG" sz="7200" b="1" dirty="0"/>
              <a:t>محبوبنا المسيح 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451509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28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834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7-</a:t>
            </a:r>
          </a:p>
          <a:p>
            <a:pPr algn="ctr" rtl="1"/>
            <a:r>
              <a:rPr lang="ar-EG" sz="7200" b="1" dirty="0"/>
              <a:t> ( انشق الحجاب </a:t>
            </a:r>
          </a:p>
          <a:p>
            <a:pPr algn="ctr" rtl="1"/>
            <a:r>
              <a:rPr lang="ar-EG" sz="7200" b="1" dirty="0"/>
              <a:t>    وانفتح لنا باب ) 2 </a:t>
            </a:r>
          </a:p>
          <a:p>
            <a:pPr algn="ctr" rtl="1"/>
            <a:r>
              <a:rPr lang="ar-EG" sz="7200" b="1" dirty="0"/>
              <a:t> ناحية حضن الآب </a:t>
            </a:r>
          </a:p>
          <a:p>
            <a:pPr algn="ctr" rtl="1"/>
            <a:r>
              <a:rPr lang="ar-EG" sz="7200" b="1" dirty="0"/>
              <a:t>بالروح في المسيح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2023368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267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8</a:t>
            </a:r>
            <a:r>
              <a:rPr lang="ar-SA" sz="60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 الروح بالهبات </a:t>
            </a:r>
            <a:endParaRPr lang="ar-EG" sz="7200" b="1" dirty="0"/>
          </a:p>
          <a:p>
            <a:pPr algn="ctr" rtl="1"/>
            <a:r>
              <a:rPr lang="ar-EG" sz="7200" b="1" dirty="0"/>
              <a:t>   </a:t>
            </a:r>
            <a:r>
              <a:rPr lang="ar-SA" sz="7200" b="1" dirty="0"/>
              <a:t>وعجائب وآيات ) 2 </a:t>
            </a:r>
            <a:endParaRPr lang="ar-EG" sz="7200" b="1" dirty="0"/>
          </a:p>
          <a:p>
            <a:pPr algn="ctr" rtl="1"/>
            <a:r>
              <a:rPr lang="ar-SA" sz="7200" b="1" dirty="0"/>
              <a:t>يؤيد الكلمات </a:t>
            </a:r>
            <a:endParaRPr lang="ar-EG" sz="7200" b="1" dirty="0"/>
          </a:p>
          <a:p>
            <a:pPr algn="ctr" rtl="1"/>
            <a:r>
              <a:rPr lang="ar-SA" sz="7200" b="1" dirty="0"/>
              <a:t>بقدرة المسيح</a:t>
            </a:r>
          </a:p>
        </p:txBody>
      </p:sp>
    </p:spTree>
    <p:extLst>
      <p:ext uri="{BB962C8B-B14F-4D97-AF65-F5344CB8AC3E}">
        <p14:creationId xmlns:p14="http://schemas.microsoft.com/office/powerpoint/2010/main" val="1277261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9-</a:t>
            </a:r>
            <a:endParaRPr lang="ar-EG" sz="8000" b="1" dirty="0"/>
          </a:p>
          <a:p>
            <a:pPr algn="ctr"/>
            <a:r>
              <a:rPr lang="ar-EG" sz="8000" b="1" dirty="0"/>
              <a:t> </a:t>
            </a:r>
            <a:r>
              <a:rPr lang="ar-EG" sz="7200" b="1" dirty="0"/>
              <a:t>( بالعود والمزمار </a:t>
            </a:r>
          </a:p>
          <a:p>
            <a:pPr algn="ctr"/>
            <a:r>
              <a:rPr lang="ar-EG" sz="7200" b="1" dirty="0"/>
              <a:t>   رقصوا الأبرار ) 2 </a:t>
            </a:r>
          </a:p>
          <a:p>
            <a:pPr algn="ctr"/>
            <a:r>
              <a:rPr lang="ar-EG" sz="7200" b="1" dirty="0"/>
              <a:t>وبألسنة من نار </a:t>
            </a:r>
          </a:p>
          <a:p>
            <a:pPr algn="ctr"/>
            <a:r>
              <a:rPr lang="ar-EG" sz="7200" b="1" dirty="0"/>
              <a:t>شهدوا للمسيح</a:t>
            </a:r>
          </a:p>
        </p:txBody>
      </p:sp>
    </p:spTree>
    <p:extLst>
      <p:ext uri="{BB962C8B-B14F-4D97-AF65-F5344CB8AC3E}">
        <p14:creationId xmlns:p14="http://schemas.microsoft.com/office/powerpoint/2010/main" val="77780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8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  <a:endParaRPr lang="ar-EG" sz="8000" b="1" dirty="0"/>
          </a:p>
          <a:p>
            <a:pPr algn="ctr"/>
            <a:r>
              <a:rPr lang="ar-EG" sz="8000" b="1" dirty="0"/>
              <a:t> </a:t>
            </a:r>
            <a:r>
              <a:rPr lang="ar-EG" sz="7200" b="1" dirty="0"/>
              <a:t>( أضاءت علينا </a:t>
            </a:r>
          </a:p>
          <a:p>
            <a:pPr algn="ctr"/>
            <a:r>
              <a:rPr lang="ar-EG" sz="7200" b="1" dirty="0"/>
              <a:t>أنوار حبك لينا )</a:t>
            </a:r>
            <a:r>
              <a:rPr lang="ar-EG" sz="5400" b="1" dirty="0"/>
              <a:t>2</a:t>
            </a:r>
            <a:endParaRPr lang="ar-EG" sz="7200" b="1" dirty="0"/>
          </a:p>
          <a:p>
            <a:pPr algn="ctr"/>
            <a:r>
              <a:rPr lang="ar-EG" sz="7200" b="1" dirty="0"/>
              <a:t>وأشرقت جوانا </a:t>
            </a:r>
          </a:p>
          <a:p>
            <a:pPr algn="ctr"/>
            <a:r>
              <a:rPr lang="ar-EG" sz="7200" b="1" dirty="0"/>
              <a:t>بوجه المسيح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560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 </a:t>
            </a:r>
            <a:r>
              <a:rPr lang="ar-EG" sz="6000" b="1" dirty="0"/>
              <a:t>10-</a:t>
            </a:r>
            <a:endParaRPr lang="ar-EG" sz="6600" b="1" dirty="0"/>
          </a:p>
          <a:p>
            <a:pPr algn="ctr" rtl="1"/>
            <a:r>
              <a:rPr lang="ar-EG" sz="7200" b="1" dirty="0"/>
              <a:t>( فرحتــــه جوانـــا </a:t>
            </a:r>
          </a:p>
          <a:p>
            <a:pPr algn="ctr" rtl="1"/>
            <a:r>
              <a:rPr lang="ar-EG" sz="7200" b="1" dirty="0"/>
              <a:t>دي القوة اللي ساندانا ) 2 ورحمته </a:t>
            </a:r>
            <a:r>
              <a:rPr lang="ar-EG" sz="7200" b="1" dirty="0" err="1"/>
              <a:t>سايعانا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لمجئ</a:t>
            </a:r>
            <a:r>
              <a:rPr lang="ar-EG" sz="7200" b="1" dirty="0"/>
              <a:t> المسيح 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714835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710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 </a:t>
            </a:r>
            <a:r>
              <a:rPr lang="ar-EG" sz="6000" b="1" dirty="0"/>
              <a:t>2-</a:t>
            </a:r>
            <a:endParaRPr lang="ar-EG" sz="6600" b="1" dirty="0"/>
          </a:p>
          <a:p>
            <a:pPr algn="ctr" rtl="1"/>
            <a:r>
              <a:rPr lang="ar-EG" sz="7200" b="1" dirty="0"/>
              <a:t>( اليوم صار جديد </a:t>
            </a:r>
          </a:p>
          <a:p>
            <a:pPr algn="ctr" rtl="1"/>
            <a:r>
              <a:rPr lang="ar-EG" sz="7200" b="1" dirty="0"/>
              <a:t> والآن أصبح عيد )</a:t>
            </a:r>
            <a:r>
              <a:rPr lang="ar-EG" sz="6000" b="1" dirty="0"/>
              <a:t>2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في حضور المجيد </a:t>
            </a:r>
          </a:p>
          <a:p>
            <a:pPr algn="ctr" rtl="1"/>
            <a:r>
              <a:rPr lang="ar-EG" sz="7200" b="1" dirty="0"/>
              <a:t>يسوع المسيح 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76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834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 rtl="1"/>
            <a:r>
              <a:rPr lang="ar-EG" sz="7200" b="1" dirty="0"/>
              <a:t>( النور لما جالي </a:t>
            </a:r>
          </a:p>
          <a:p>
            <a:pPr algn="ctr" rtl="1"/>
            <a:r>
              <a:rPr lang="ar-EG" sz="7200" b="1" dirty="0"/>
              <a:t>    ابتلع الليالي )</a:t>
            </a:r>
            <a:r>
              <a:rPr lang="ar-EG" sz="5400" b="1" dirty="0"/>
              <a:t>2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 وتسبيحك </a:t>
            </a:r>
            <a:r>
              <a:rPr lang="ar-EG" sz="7200" b="1" dirty="0" err="1"/>
              <a:t>يحلالي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في اسم المسيح</a:t>
            </a:r>
            <a:endParaRPr lang="ar-SA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92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4-</a:t>
            </a:r>
            <a:endParaRPr lang="ar-EG" sz="7200" b="1" dirty="0"/>
          </a:p>
          <a:p>
            <a:pPr algn="ctr" rtl="1"/>
            <a:r>
              <a:rPr lang="ar-SA" sz="7200" b="1" dirty="0"/>
              <a:t>( الأنوار هالّه </a:t>
            </a:r>
            <a:endParaRPr lang="ar-EG" sz="7200" b="1" dirty="0"/>
          </a:p>
          <a:p>
            <a:pPr algn="ctr" rtl="1"/>
            <a:r>
              <a:rPr lang="ar-SA" sz="7200" b="1" dirty="0"/>
              <a:t>والظلام ولّى )</a:t>
            </a:r>
            <a:r>
              <a:rPr lang="ar-EG" sz="5400" b="1" dirty="0"/>
              <a:t>2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 والروح فينا علّىَ </a:t>
            </a:r>
            <a:endParaRPr lang="ar-EG" sz="7200" b="1" dirty="0"/>
          </a:p>
          <a:p>
            <a:pPr algn="ctr" rtl="1"/>
            <a:r>
              <a:rPr lang="ar-SA" sz="7200" b="1" dirty="0"/>
              <a:t>تمجيد المسيح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380</Words>
  <Application>Microsoft Office PowerPoint</Application>
  <PresentationFormat>عرض على الشاشة (4:3)</PresentationFormat>
  <Paragraphs>101</Paragraphs>
  <Slides>22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207</cp:revision>
  <dcterms:created xsi:type="dcterms:W3CDTF">2021-12-07T14:30:00Z</dcterms:created>
  <dcterms:modified xsi:type="dcterms:W3CDTF">2023-11-21T14:09:40Z</dcterms:modified>
</cp:coreProperties>
</file>