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46" r:id="rId3"/>
    <p:sldId id="274" r:id="rId4"/>
    <p:sldId id="347" r:id="rId5"/>
    <p:sldId id="34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2" d="100"/>
          <a:sy n="52" d="100"/>
        </p:scale>
        <p:origin x="28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572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err="1"/>
              <a:t>افراحنا</a:t>
            </a:r>
            <a:r>
              <a:rPr lang="ar-EG" sz="8000" b="1" dirty="0"/>
              <a:t> </a:t>
            </a:r>
            <a:r>
              <a:rPr lang="ar-EG" sz="8000" b="1" dirty="0" err="1"/>
              <a:t>بيك</a:t>
            </a:r>
            <a:r>
              <a:rPr lang="ar-EG" sz="8000" b="1" dirty="0"/>
              <a:t> طول الطريق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7200" b="1" dirty="0"/>
              <a:t>1-</a:t>
            </a:r>
          </a:p>
          <a:p>
            <a:pPr algn="ctr" fontAlgn="base"/>
            <a:r>
              <a:rPr lang="ar-EG" sz="7200" b="1" dirty="0"/>
              <a:t>أفراحنا بيك طول الطريق</a:t>
            </a:r>
          </a:p>
          <a:p>
            <a:pPr algn="ctr" fontAlgn="base"/>
            <a:r>
              <a:rPr lang="ar-EG" sz="7200" b="1" dirty="0"/>
              <a:t>طول ما انت لينا أغلى رفيق</a:t>
            </a:r>
          </a:p>
          <a:p>
            <a:pPr algn="ctr" fontAlgn="base"/>
            <a:r>
              <a:rPr lang="ar-EG" sz="7200" b="1" dirty="0"/>
              <a:t>ومهما طال بينا المشوار</a:t>
            </a:r>
          </a:p>
          <a:p>
            <a:pPr algn="ctr" fontAlgn="base"/>
            <a:r>
              <a:rPr lang="ar-EG" sz="7200" b="1" dirty="0"/>
              <a:t>ها نغني لشخصك ونعليك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تسبيحك يعلا ويعلا لفوق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ألحان الحمد ها تملا الكون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ترنيم الشكر معاك ها يدوم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ملكك لحياتنا أكيد مضمون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7200" b="1" dirty="0"/>
              <a:t>2-</a:t>
            </a:r>
          </a:p>
          <a:p>
            <a:pPr algn="ctr" fontAlgn="base"/>
            <a:r>
              <a:rPr lang="ar-EG" sz="7200" b="1" dirty="0"/>
              <a:t>وهتافنا ليك يعلا بتمجيد</a:t>
            </a:r>
          </a:p>
          <a:p>
            <a:pPr algn="ctr" fontAlgn="base"/>
            <a:r>
              <a:rPr lang="ar-EG" sz="7200" b="1" dirty="0"/>
              <a:t>نرفع ونقدم ليك أناشيد</a:t>
            </a:r>
          </a:p>
          <a:p>
            <a:pPr algn="ctr" fontAlgn="base"/>
            <a:r>
              <a:rPr lang="ar-EG" sz="7200" b="1" dirty="0"/>
              <a:t>دي حياتنا معاك أمجاد </a:t>
            </a:r>
            <a:r>
              <a:rPr lang="ar-EG" sz="7200" b="1" dirty="0" err="1"/>
              <a:t>بتدوم</a:t>
            </a:r>
            <a:endParaRPr lang="ar-EG" sz="7200" b="1" dirty="0"/>
          </a:p>
          <a:p>
            <a:pPr algn="ctr" fontAlgn="base"/>
            <a:r>
              <a:rPr lang="ar-EG" sz="7200" b="1" dirty="0"/>
              <a:t>ضامنين ها نحقق فيك مواعيد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00934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تسبيحك يعلا ويعلا لفوق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ألحان الحمد ها تملا الكون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ترنيم الشكر معاك ها يدوم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ملكك لحياتنا أكيد مضمون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009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1868</TotalTime>
  <Words>84</Words>
  <Application>Microsoft Office PowerPoint</Application>
  <PresentationFormat>عرض على الشاشة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206</cp:revision>
  <dcterms:created xsi:type="dcterms:W3CDTF">2021-12-07T14:30:00Z</dcterms:created>
  <dcterms:modified xsi:type="dcterms:W3CDTF">2023-11-30T09:17:08Z</dcterms:modified>
</cp:coreProperties>
</file>