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98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348" y="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</a:t>
            </a:r>
            <a:r>
              <a:rPr lang="ar-EG" sz="6600" b="1" dirty="0"/>
              <a:t> اشتياق القلب زاد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5- </a:t>
            </a:r>
            <a:endParaRPr lang="ar-EG" sz="8000" b="1" dirty="0"/>
          </a:p>
          <a:p>
            <a:pPr algn="ctr" rtl="1"/>
            <a:r>
              <a:rPr lang="ar-EG" sz="8000" b="1" dirty="0"/>
              <a:t>تمسك يدي قيثارةً </a:t>
            </a:r>
          </a:p>
          <a:p>
            <a:pPr algn="ctr" rtl="1"/>
            <a:r>
              <a:rPr lang="ar-EG" sz="8000" b="1" dirty="0"/>
              <a:t>من صنع ذا الفادي</a:t>
            </a:r>
          </a:p>
          <a:p>
            <a:pPr algn="ctr" rtl="1"/>
            <a:r>
              <a:rPr lang="ar-EG" sz="8000" b="1" dirty="0"/>
              <a:t>أرنم لحن الظفر </a:t>
            </a:r>
          </a:p>
          <a:p>
            <a:pPr algn="ctr" rtl="1"/>
            <a:r>
              <a:rPr lang="ar-EG" sz="8000" b="1" dirty="0"/>
              <a:t>بها للأبد</a:t>
            </a:r>
            <a:endParaRPr lang="ar-EG" sz="19900" b="1" dirty="0"/>
          </a:p>
        </p:txBody>
      </p:sp>
    </p:spTree>
    <p:extLst>
      <p:ext uri="{BB962C8B-B14F-4D97-AF65-F5344CB8AC3E}">
        <p14:creationId xmlns:p14="http://schemas.microsoft.com/office/powerpoint/2010/main" val="770811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486"/>
            <a:ext cx="9982199" cy="1058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سأرى سأرى عيانا فادي الورى أمكث جواره بلا نحيب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سأنسى أنا أتعابي هنا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سأنسى أنا آلامي هنا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حين ألقى يسوع الحبيب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854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1603"/>
            <a:ext cx="9982199" cy="909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  <a:endParaRPr lang="ar-EG" sz="8000" b="1" dirty="0"/>
          </a:p>
          <a:p>
            <a:pPr algn="ctr" rtl="1"/>
            <a:r>
              <a:rPr lang="ar-EG" sz="8000" b="1" dirty="0"/>
              <a:t>إن اشتياق القلب زاد </a:t>
            </a:r>
          </a:p>
          <a:p>
            <a:pPr algn="ctr" rtl="1"/>
            <a:r>
              <a:rPr lang="ar-EG" sz="8000" b="1" dirty="0"/>
              <a:t>وكثر الحنين</a:t>
            </a:r>
            <a:br>
              <a:rPr lang="ar-EG" sz="8000" b="1" dirty="0"/>
            </a:br>
            <a:r>
              <a:rPr lang="ar-EG" sz="8000" b="1" dirty="0"/>
              <a:t>متى تُرى يأتي الرحيل </a:t>
            </a:r>
          </a:p>
          <a:p>
            <a:pPr algn="ctr" rtl="1"/>
            <a:r>
              <a:rPr lang="ar-EG" sz="8000" b="1" dirty="0"/>
              <a:t>ويبطل الأنين</a:t>
            </a:r>
            <a:br>
              <a:rPr lang="ar-EG" sz="8000" b="1" dirty="0"/>
            </a:br>
            <a:endParaRPr lang="ar-EG" sz="199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486"/>
            <a:ext cx="9982199" cy="1058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سأرى سأرى عيانا فادي الورى أمكث جواره بلا نحيب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سأنسى أنا أتعابي هنا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سأنسى أنا آلامي هنا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حين ألقى يسوع الحبيب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  <a:endParaRPr lang="ar-EG" sz="8000" b="1" dirty="0"/>
          </a:p>
          <a:p>
            <a:pPr algn="ctr" rtl="1"/>
            <a:r>
              <a:rPr lang="ar-EG" sz="8000" b="1" dirty="0"/>
              <a:t>أودّع ظلم الحياة </a:t>
            </a:r>
          </a:p>
          <a:p>
            <a:pPr algn="ctr" rtl="1"/>
            <a:r>
              <a:rPr lang="ar-EG" sz="8000" b="1" dirty="0"/>
              <a:t>وكدر العيش</a:t>
            </a:r>
          </a:p>
          <a:p>
            <a:pPr algn="ctr" rtl="1"/>
            <a:r>
              <a:rPr lang="ar-EG" sz="8000" b="1" dirty="0"/>
              <a:t>أنساهما لما أرى </a:t>
            </a:r>
          </a:p>
          <a:p>
            <a:pPr algn="ctr" rtl="1"/>
            <a:r>
              <a:rPr lang="ar-EG" sz="8000" b="1" dirty="0"/>
              <a:t>حبيبي في العرش</a:t>
            </a:r>
            <a:endParaRPr lang="ar-EG" sz="199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486"/>
            <a:ext cx="9982199" cy="1058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سأرى سأرى عيانا فادي الورى أمكث جواره بلا نحيب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سأنسى أنا أتعابي هنا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سأنسى أنا آلامي هنا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حين ألقى يسوع الحبيب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1603"/>
            <a:ext cx="9982199" cy="909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  <a:endParaRPr lang="ar-EG" sz="8000" b="1" dirty="0"/>
          </a:p>
          <a:p>
            <a:pPr algn="ctr" rtl="1"/>
            <a:r>
              <a:rPr lang="ar-EG" sz="8000" b="1" dirty="0"/>
              <a:t>إن آجلاً أو عاجلاً </a:t>
            </a:r>
          </a:p>
          <a:p>
            <a:pPr algn="ctr" rtl="1"/>
            <a:r>
              <a:rPr lang="ar-EG" sz="8000" b="1" dirty="0"/>
              <a:t>سأرقب الصباح</a:t>
            </a:r>
            <a:br>
              <a:rPr lang="ar-EG" sz="8000" b="1" dirty="0"/>
            </a:br>
            <a:r>
              <a:rPr lang="ar-EG" sz="8000" b="1" dirty="0"/>
              <a:t>تنقشع كل الغيوم </a:t>
            </a:r>
          </a:p>
          <a:p>
            <a:pPr algn="ctr" rtl="1"/>
            <a:r>
              <a:rPr lang="ar-EG" sz="8000" b="1" dirty="0"/>
              <a:t>إذا ما الفجر لاح</a:t>
            </a:r>
            <a:br>
              <a:rPr lang="ar-EG" sz="8000" b="1" dirty="0"/>
            </a:br>
            <a:endParaRPr lang="ar-EG" sz="199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486"/>
            <a:ext cx="9982199" cy="1058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سأرى سأرى عيانا فادي الورى أمكث جواره بلا نحيب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سأنسى أنا أتعابي هنا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سأنسى أنا آلامي هنا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حين ألقى يسوع الحبيب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28600"/>
            <a:ext cx="9982199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  <a:endParaRPr lang="ar-EG" sz="8000" b="1" dirty="0"/>
          </a:p>
          <a:p>
            <a:pPr algn="ctr" rtl="1"/>
            <a:r>
              <a:rPr lang="ar-EG" sz="8000" b="1" dirty="0"/>
              <a:t>لا ضربةٌ من قمرٍ </a:t>
            </a:r>
          </a:p>
          <a:p>
            <a:pPr algn="ctr" rtl="1"/>
            <a:r>
              <a:rPr lang="ar-EG" sz="8000" b="1" dirty="0"/>
              <a:t>أو شمسٍ أو هلاك</a:t>
            </a:r>
          </a:p>
          <a:p>
            <a:pPr algn="ctr" rtl="1"/>
            <a:r>
              <a:rPr lang="ar-EG" sz="8000" b="1" dirty="0"/>
              <a:t>لا عطشٌ كذا </a:t>
            </a:r>
            <a:r>
              <a:rPr lang="ar-EG" sz="8000" b="1"/>
              <a:t>لا جوع</a:t>
            </a:r>
          </a:p>
          <a:p>
            <a:pPr algn="ctr" rtl="1"/>
            <a:r>
              <a:rPr lang="ar-EG" sz="8000" b="1"/>
              <a:t> </a:t>
            </a:r>
            <a:r>
              <a:rPr lang="ar-EG" sz="8000" b="1" dirty="0"/>
              <a:t>يصيبني هناك</a:t>
            </a:r>
            <a:endParaRPr lang="ar-EG" sz="199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0486"/>
            <a:ext cx="9982199" cy="1058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سأرى سأرى عيانا فادي الورى أمكث جواره بلا نحيب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سأنسى أنا أتعابي هنا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سأنسى أنا آلامي هنا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حين ألقى يسوع الحبيب</a:t>
            </a: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223</Words>
  <Application>Microsoft Office PowerPoint</Application>
  <PresentationFormat>عرض على الشاشة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239</cp:revision>
  <dcterms:created xsi:type="dcterms:W3CDTF">2021-12-07T14:30:00Z</dcterms:created>
  <dcterms:modified xsi:type="dcterms:W3CDTF">2023-11-30T09:20:48Z</dcterms:modified>
</cp:coreProperties>
</file>