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باطلُب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لَمسَة</a:t>
            </a:r>
            <a:br>
              <a:rPr lang="ar-EG" sz="8000" b="1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باطلُب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لَمسَة مِن هُدبِ ثوبك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باصَدَّق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فِيك النَّجَاة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لَمسَة تِشفِيني لَمسَة تقَوِّيني وتُخرُج مِنَّك قُوة حَيَاة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</a:t>
            </a:r>
            <a:r>
              <a:rPr lang="ar-EG" sz="6600" b="1" dirty="0" err="1">
                <a:solidFill>
                  <a:srgbClr val="003300"/>
                </a:solidFill>
              </a:rPr>
              <a:t>وباسجُد</a:t>
            </a:r>
            <a:r>
              <a:rPr lang="ar-EG" sz="6600" b="1" dirty="0">
                <a:solidFill>
                  <a:srgbClr val="003300"/>
                </a:solidFill>
              </a:rPr>
              <a:t> عَند رِجلِيك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وقلبي </a:t>
            </a:r>
            <a:r>
              <a:rPr lang="ar-EG" sz="6600" b="1" dirty="0" err="1">
                <a:solidFill>
                  <a:srgbClr val="003300"/>
                </a:solidFill>
              </a:rPr>
              <a:t>بيحتِمي</a:t>
            </a:r>
            <a:r>
              <a:rPr lang="ar-EG" sz="6600" b="1" dirty="0">
                <a:solidFill>
                  <a:srgbClr val="003300"/>
                </a:solidFill>
              </a:rPr>
              <a:t> فِيك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689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أنا باجي يا رَبِّي بجَرح في قلبي وآلام مَحفورَة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جُوَّايَا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سنين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رَجَايَا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فِيك الكِفايَة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شِفايَا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وِهارُوح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لِمِين</a:t>
            </a:r>
          </a:p>
        </p:txBody>
      </p:sp>
    </p:spTree>
    <p:extLst>
      <p:ext uri="{BB962C8B-B14F-4D97-AF65-F5344CB8AC3E}">
        <p14:creationId xmlns:p14="http://schemas.microsoft.com/office/powerpoint/2010/main" val="423038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</a:t>
            </a:r>
            <a:r>
              <a:rPr lang="ar-EG" sz="6600" b="1" dirty="0" err="1">
                <a:solidFill>
                  <a:srgbClr val="003300"/>
                </a:solidFill>
              </a:rPr>
              <a:t>وباسجُد</a:t>
            </a:r>
            <a:r>
              <a:rPr lang="ar-EG" sz="6600" b="1" dirty="0">
                <a:solidFill>
                  <a:srgbClr val="003300"/>
                </a:solidFill>
              </a:rPr>
              <a:t> عَند رِجلِيك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وقلبي </a:t>
            </a:r>
            <a:r>
              <a:rPr lang="ar-EG" sz="6600" b="1" dirty="0" err="1">
                <a:solidFill>
                  <a:srgbClr val="003300"/>
                </a:solidFill>
              </a:rPr>
              <a:t>بيحتِمي</a:t>
            </a:r>
            <a:r>
              <a:rPr lang="ar-EG" sz="6600" b="1" dirty="0">
                <a:solidFill>
                  <a:srgbClr val="003300"/>
                </a:solidFill>
              </a:rPr>
              <a:t> فِيك</a:t>
            </a:r>
          </a:p>
        </p:txBody>
      </p:sp>
    </p:spTree>
    <p:extLst>
      <p:ext uri="{BB962C8B-B14F-4D97-AF65-F5344CB8AC3E}">
        <p14:creationId xmlns:p14="http://schemas.microsoft.com/office/powerpoint/2010/main" val="55985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مُسمَار في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وِحَربَة في جَنبك جَلَدَات عَلى ضَهرك تِدِّي شِفاء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مَرِّيت بآلامِي شِلت أسقامِي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أخَدت مَكاني وِادِّيتني عَزَاء</a:t>
            </a:r>
          </a:p>
        </p:txBody>
      </p:sp>
    </p:spTree>
    <p:extLst>
      <p:ext uri="{BB962C8B-B14F-4D97-AF65-F5344CB8AC3E}">
        <p14:creationId xmlns:p14="http://schemas.microsoft.com/office/powerpoint/2010/main" val="314576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54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</a:t>
            </a:r>
            <a:r>
              <a:rPr lang="ar-EG" sz="6600" b="1" dirty="0" err="1">
                <a:solidFill>
                  <a:srgbClr val="003300"/>
                </a:solidFill>
              </a:rPr>
              <a:t>وباسجُد</a:t>
            </a:r>
            <a:r>
              <a:rPr lang="ar-EG" sz="6600" b="1" dirty="0">
                <a:solidFill>
                  <a:srgbClr val="003300"/>
                </a:solidFill>
              </a:rPr>
              <a:t> عَند رِجلِيك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(شَافِي جرُوحِي)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6600" b="1" dirty="0">
                <a:solidFill>
                  <a:srgbClr val="003300"/>
                </a:solidFill>
              </a:rPr>
              <a:t>  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أنا باجي وقلبي </a:t>
            </a:r>
            <a:r>
              <a:rPr lang="ar-EG" sz="6600" b="1" dirty="0" err="1">
                <a:solidFill>
                  <a:srgbClr val="003300"/>
                </a:solidFill>
              </a:rPr>
              <a:t>بيحتِمي</a:t>
            </a:r>
            <a:r>
              <a:rPr lang="ar-EG" sz="6600" b="1" dirty="0">
                <a:solidFill>
                  <a:srgbClr val="003300"/>
                </a:solidFill>
              </a:rPr>
              <a:t> فِيك</a:t>
            </a:r>
          </a:p>
        </p:txBody>
      </p:sp>
    </p:spTree>
    <p:extLst>
      <p:ext uri="{BB962C8B-B14F-4D97-AF65-F5344CB8AC3E}">
        <p14:creationId xmlns:p14="http://schemas.microsoft.com/office/powerpoint/2010/main" val="420549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130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2023-11-25T08:06:03Z</dcterms:modified>
</cp:coreProperties>
</file>