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35" r:id="rId3"/>
    <p:sldId id="346" r:id="rId4"/>
    <p:sldId id="325" r:id="rId5"/>
    <p:sldId id="336" r:id="rId6"/>
    <p:sldId id="347" r:id="rId7"/>
    <p:sldId id="348" r:id="rId8"/>
    <p:sldId id="349" r:id="rId9"/>
    <p:sldId id="350" r:id="rId10"/>
    <p:sldId id="351" r:id="rId11"/>
    <p:sldId id="352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2" d="100"/>
          <a:sy n="52" d="100"/>
        </p:scale>
        <p:origin x="3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jomhuria"/>
              </a:rPr>
              <a:t>انا عارف اني مختلف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ربنا كان ليه هدف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لما خلقنا مختلفين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كان اسهل له شكل واحد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لكنه </a:t>
            </a:r>
            <a:r>
              <a:rPr lang="ar-EG" sz="7200" b="1" dirty="0" err="1">
                <a:solidFill>
                  <a:srgbClr val="003300"/>
                </a:solidFill>
              </a:rPr>
              <a:t>عايزنا</a:t>
            </a:r>
            <a:r>
              <a:rPr lang="ar-EG" sz="7200" b="1" dirty="0">
                <a:solidFill>
                  <a:srgbClr val="003300"/>
                </a:solidFill>
              </a:rPr>
              <a:t> متميزين</a:t>
            </a:r>
          </a:p>
        </p:txBody>
      </p:sp>
    </p:spTree>
    <p:extLst>
      <p:ext uri="{BB962C8B-B14F-4D97-AF65-F5344CB8AC3E}">
        <p14:creationId xmlns:p14="http://schemas.microsoft.com/office/powerpoint/2010/main" val="1382659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افرح </a:t>
            </a:r>
            <a:r>
              <a:rPr lang="ar-EG" sz="7200" b="1" dirty="0" err="1">
                <a:solidFill>
                  <a:srgbClr val="003300"/>
                </a:solidFill>
              </a:rPr>
              <a:t>لانك</a:t>
            </a:r>
            <a:r>
              <a:rPr lang="ar-EG" sz="7200" b="1" dirty="0">
                <a:solidFill>
                  <a:srgbClr val="003300"/>
                </a:solidFill>
              </a:rPr>
              <a:t> مختلف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وجودك ليه هدف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</a:t>
            </a:r>
            <a:r>
              <a:rPr lang="ar-EG" sz="7200" b="1" dirty="0" err="1">
                <a:solidFill>
                  <a:srgbClr val="003300"/>
                </a:solidFill>
              </a:rPr>
              <a:t>تفتكرش</a:t>
            </a:r>
            <a:r>
              <a:rPr lang="ar-EG" sz="7200" b="1" dirty="0">
                <a:solidFill>
                  <a:srgbClr val="003300"/>
                </a:solidFill>
              </a:rPr>
              <a:t> انك شبه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الناس </a:t>
            </a:r>
            <a:r>
              <a:rPr lang="ar-EG" sz="7200" b="1" dirty="0" err="1">
                <a:solidFill>
                  <a:srgbClr val="003300"/>
                </a:solidFill>
              </a:rPr>
              <a:t>التانيين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50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ربنا كان ليه هدف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لما خلقنا مختلفين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كان اسهل له شكل واحد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لكنه </a:t>
            </a:r>
            <a:r>
              <a:rPr lang="ar-EG" sz="7200" b="1" dirty="0" err="1">
                <a:solidFill>
                  <a:srgbClr val="003300"/>
                </a:solidFill>
              </a:rPr>
              <a:t>عايزنا</a:t>
            </a:r>
            <a:r>
              <a:rPr lang="ar-EG" sz="7200" b="1" dirty="0">
                <a:solidFill>
                  <a:srgbClr val="003300"/>
                </a:solidFill>
              </a:rPr>
              <a:t> متميزين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افرح </a:t>
            </a:r>
            <a:r>
              <a:rPr lang="ar-EG" sz="7200" b="1" dirty="0" err="1">
                <a:solidFill>
                  <a:srgbClr val="003300"/>
                </a:solidFill>
              </a:rPr>
              <a:t>لانك</a:t>
            </a:r>
            <a:r>
              <a:rPr lang="ar-EG" sz="7200" b="1" dirty="0">
                <a:solidFill>
                  <a:srgbClr val="003300"/>
                </a:solidFill>
              </a:rPr>
              <a:t> مختلف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وجودك ليه هدف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</a:t>
            </a:r>
            <a:r>
              <a:rPr lang="ar-EG" sz="7200" b="1" dirty="0" err="1">
                <a:solidFill>
                  <a:srgbClr val="003300"/>
                </a:solidFill>
              </a:rPr>
              <a:t>تفتكرش</a:t>
            </a:r>
            <a:r>
              <a:rPr lang="ar-EG" sz="7200" b="1" dirty="0">
                <a:solidFill>
                  <a:srgbClr val="003300"/>
                </a:solidFill>
              </a:rPr>
              <a:t> انك شبه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الناس </a:t>
            </a:r>
            <a:r>
              <a:rPr lang="ar-EG" sz="7200" b="1" dirty="0" err="1">
                <a:solidFill>
                  <a:srgbClr val="003300"/>
                </a:solidFill>
              </a:rPr>
              <a:t>التانيين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7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8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 ناس شعرها مجعد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وناس شعرها حرير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وعيون في منها زرقا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ومنها سواد الليل</a:t>
            </a: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>
                <a:latin typeface="Arial" charset="0"/>
                <a:cs typeface="Arial" charset="0"/>
              </a:rPr>
              <a:t>واللي بشرته سمره</a:t>
            </a:r>
          </a:p>
          <a:p>
            <a:pPr algn="ctr" rtl="1"/>
            <a:r>
              <a:rPr lang="ar-EG" sz="7200" b="1">
                <a:latin typeface="Arial" charset="0"/>
                <a:cs typeface="Arial" charset="0"/>
              </a:rPr>
              <a:t>واللي بشرته بيضا</a:t>
            </a:r>
          </a:p>
          <a:p>
            <a:pPr algn="ctr" rtl="1"/>
            <a:r>
              <a:rPr lang="ar-EG" sz="7200" b="1">
                <a:latin typeface="Arial" charset="0"/>
                <a:cs typeface="Arial" charset="0"/>
              </a:rPr>
              <a:t>واللي صوته ناعم</a:t>
            </a:r>
          </a:p>
          <a:p>
            <a:pPr algn="ctr" rtl="1"/>
            <a:r>
              <a:rPr lang="ar-EG" sz="7200" b="1">
                <a:latin typeface="Arial" charset="0"/>
                <a:cs typeface="Arial" charset="0"/>
              </a:rPr>
              <a:t>وغيره عامل زيطه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ربنا كان ليه هدف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لما خلقنا مختلفين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كان اسهل له شكل واحد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لكنه </a:t>
            </a:r>
            <a:r>
              <a:rPr lang="ar-EG" sz="7200" b="1" dirty="0" err="1">
                <a:solidFill>
                  <a:srgbClr val="003300"/>
                </a:solidFill>
              </a:rPr>
              <a:t>عايزنا</a:t>
            </a:r>
            <a:r>
              <a:rPr lang="ar-EG" sz="7200" b="1" dirty="0">
                <a:solidFill>
                  <a:srgbClr val="003300"/>
                </a:solidFill>
              </a:rPr>
              <a:t> متميزين</a:t>
            </a:r>
          </a:p>
        </p:txBody>
      </p:sp>
    </p:spTree>
    <p:extLst>
      <p:ext uri="{BB962C8B-B14F-4D97-AF65-F5344CB8AC3E}">
        <p14:creationId xmlns:p14="http://schemas.microsoft.com/office/powerpoint/2010/main" val="271300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افرح </a:t>
            </a:r>
            <a:r>
              <a:rPr lang="ar-EG" sz="7200" b="1" dirty="0" err="1">
                <a:solidFill>
                  <a:srgbClr val="003300"/>
                </a:solidFill>
              </a:rPr>
              <a:t>لانك</a:t>
            </a:r>
            <a:r>
              <a:rPr lang="ar-EG" sz="7200" b="1" dirty="0">
                <a:solidFill>
                  <a:srgbClr val="003300"/>
                </a:solidFill>
              </a:rPr>
              <a:t> مختلف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وجودك ليه هدف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</a:t>
            </a:r>
            <a:r>
              <a:rPr lang="ar-EG" sz="7200" b="1" dirty="0" err="1">
                <a:solidFill>
                  <a:srgbClr val="003300"/>
                </a:solidFill>
              </a:rPr>
              <a:t>تفتكرش</a:t>
            </a:r>
            <a:r>
              <a:rPr lang="ar-EG" sz="7200" b="1" dirty="0">
                <a:solidFill>
                  <a:srgbClr val="003300"/>
                </a:solidFill>
              </a:rPr>
              <a:t> انك شبه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كل الناس </a:t>
            </a:r>
            <a:r>
              <a:rPr lang="ar-EG" sz="7200" b="1" dirty="0" err="1">
                <a:solidFill>
                  <a:srgbClr val="003300"/>
                </a:solidFill>
              </a:rPr>
              <a:t>التانيين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0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8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الفاكهة والخضار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ليهم اشكال كتير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 منها الصغير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ومنها الكبير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92824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مش كل الفاكهة حلوة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ولا ليها نفس اللون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ولا كل خضار بناكله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بيكون شكل الليمون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264430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148</Words>
  <Application>Microsoft Office PowerPoint</Application>
  <PresentationFormat>عرض على الشاشة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2023-11-30T09:14:11Z</dcterms:modified>
</cp:coreProperties>
</file>