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95" r:id="rId3"/>
    <p:sldId id="277" r:id="rId4"/>
    <p:sldId id="405" r:id="rId5"/>
    <p:sldId id="397" r:id="rId6"/>
    <p:sldId id="406" r:id="rId7"/>
    <p:sldId id="399" r:id="rId8"/>
    <p:sldId id="407" r:id="rId9"/>
    <p:sldId id="401" r:id="rId10"/>
    <p:sldId id="408" r:id="rId11"/>
    <p:sldId id="403" r:id="rId12"/>
    <p:sldId id="409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5"/>
            <p14:sldId id="277"/>
            <p14:sldId id="405"/>
            <p14:sldId id="397"/>
            <p14:sldId id="406"/>
            <p14:sldId id="399"/>
            <p14:sldId id="407"/>
            <p14:sldId id="401"/>
            <p14:sldId id="408"/>
            <p14:sldId id="403"/>
            <p14:sldId id="4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أنا </a:t>
            </a:r>
            <a:r>
              <a:rPr lang="ar-EG" sz="7200" b="1" dirty="0" err="1"/>
              <a:t>مطمن</a:t>
            </a:r>
            <a:r>
              <a:rPr lang="ar-EG" sz="7200" b="1" dirty="0"/>
              <a:t> </a:t>
            </a:r>
            <a:r>
              <a:rPr lang="ar-EG" sz="7200" b="1" dirty="0" err="1"/>
              <a:t>وياه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3012"/>
            <a:ext cx="9982199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(ق)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(أنا </a:t>
            </a:r>
            <a:r>
              <a:rPr lang="ar-EG" sz="8000" b="1" dirty="0" err="1">
                <a:solidFill>
                  <a:srgbClr val="003300"/>
                </a:solidFill>
              </a:rPr>
              <a:t>متطمن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وياه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 ولو عيني مش </a:t>
            </a:r>
            <a:r>
              <a:rPr lang="ar-EG" sz="8000" b="1" dirty="0" err="1">
                <a:solidFill>
                  <a:srgbClr val="003300"/>
                </a:solidFill>
              </a:rPr>
              <a:t>شايفاه</a:t>
            </a:r>
            <a:r>
              <a:rPr lang="ar-EG" sz="8000" b="1" dirty="0">
                <a:solidFill>
                  <a:srgbClr val="003300"/>
                </a:solidFill>
              </a:rPr>
              <a:t>)</a:t>
            </a:r>
            <a:r>
              <a:rPr lang="ar-EG" sz="6600" b="1" dirty="0">
                <a:solidFill>
                  <a:srgbClr val="003300"/>
                </a:solidFill>
              </a:rPr>
              <a:t>2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ومش ماسك أي ضمان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غير إيماني بالله</a:t>
            </a:r>
          </a:p>
          <a:p>
            <a:pPr algn="ctr"/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20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1709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5-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(وتضيع من إيدي حاجات </a:t>
            </a:r>
            <a:r>
              <a:rPr lang="ar-EG" sz="7600" b="1" dirty="0"/>
              <a:t>وأصحاب وأحباب وأخوات)</a:t>
            </a:r>
            <a:r>
              <a:rPr lang="ar-EG" sz="6600" b="1" dirty="0"/>
              <a:t>2</a:t>
            </a:r>
            <a:br>
              <a:rPr lang="ar-EG" sz="7600" b="1" dirty="0"/>
            </a:br>
            <a:r>
              <a:rPr lang="ar-EG" sz="8000" b="1" dirty="0"/>
              <a:t>يتكرر موتي وأعيش </a:t>
            </a:r>
          </a:p>
          <a:p>
            <a:pPr algn="ctr" rtl="1"/>
            <a:r>
              <a:rPr lang="ar-EG" sz="8000" b="1" dirty="0"/>
              <a:t>ورجائي هو الله 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3012"/>
            <a:ext cx="9982199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(ق)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(أنا </a:t>
            </a:r>
            <a:r>
              <a:rPr lang="ar-EG" sz="8000" b="1" dirty="0" err="1">
                <a:solidFill>
                  <a:srgbClr val="003300"/>
                </a:solidFill>
              </a:rPr>
              <a:t>متطمن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وياه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 ولو عيني مش </a:t>
            </a:r>
            <a:r>
              <a:rPr lang="ar-EG" sz="8000" b="1" dirty="0" err="1">
                <a:solidFill>
                  <a:srgbClr val="003300"/>
                </a:solidFill>
              </a:rPr>
              <a:t>شايفاه</a:t>
            </a:r>
            <a:r>
              <a:rPr lang="ar-EG" sz="8000" b="1" dirty="0">
                <a:solidFill>
                  <a:srgbClr val="003300"/>
                </a:solidFill>
              </a:rPr>
              <a:t>)</a:t>
            </a:r>
            <a:r>
              <a:rPr lang="ar-EG" sz="6600" b="1" dirty="0">
                <a:solidFill>
                  <a:srgbClr val="003300"/>
                </a:solidFill>
              </a:rPr>
              <a:t>2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ومش ماسك أي ضمان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غير إيماني بالله</a:t>
            </a:r>
          </a:p>
          <a:p>
            <a:pPr algn="ctr"/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859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3012"/>
            <a:ext cx="9982199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(ق)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(أنا </a:t>
            </a:r>
            <a:r>
              <a:rPr lang="ar-EG" sz="8000" b="1" dirty="0" err="1">
                <a:solidFill>
                  <a:srgbClr val="003300"/>
                </a:solidFill>
              </a:rPr>
              <a:t>متطمن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وياه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 ولو عيني مش </a:t>
            </a:r>
            <a:r>
              <a:rPr lang="ar-EG" sz="8000" b="1" dirty="0" err="1">
                <a:solidFill>
                  <a:srgbClr val="003300"/>
                </a:solidFill>
              </a:rPr>
              <a:t>شايفاه</a:t>
            </a:r>
            <a:r>
              <a:rPr lang="ar-EG" sz="8000" b="1" dirty="0">
                <a:solidFill>
                  <a:srgbClr val="003300"/>
                </a:solidFill>
              </a:rPr>
              <a:t>)</a:t>
            </a:r>
            <a:r>
              <a:rPr lang="ar-EG" sz="6600" b="1" dirty="0">
                <a:solidFill>
                  <a:srgbClr val="003300"/>
                </a:solidFill>
              </a:rPr>
              <a:t>2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ومش ماسك أي ضمان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غير إيماني بالله</a:t>
            </a:r>
          </a:p>
          <a:p>
            <a:pPr algn="ctr"/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1709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(ويقيني فيه مسنود </a:t>
            </a:r>
          </a:p>
          <a:p>
            <a:pPr algn="ctr" rtl="1"/>
            <a:r>
              <a:rPr lang="ar-EG" sz="8000" b="1" dirty="0"/>
              <a:t>على ما في الله من جود)</a:t>
            </a:r>
            <a:r>
              <a:rPr lang="ar-EG" sz="6000" b="1" dirty="0"/>
              <a:t>2</a:t>
            </a:r>
            <a:br>
              <a:rPr lang="ar-EG" sz="8000" b="1" dirty="0"/>
            </a:br>
            <a:r>
              <a:rPr lang="ar-EG" sz="8000" b="1" dirty="0"/>
              <a:t>أفعاله كلها خير </a:t>
            </a:r>
          </a:p>
          <a:p>
            <a:pPr algn="ctr" rtl="1"/>
            <a:r>
              <a:rPr lang="ar-EG" sz="8000" b="1" dirty="0"/>
              <a:t>والرحمة </a:t>
            </a:r>
            <a:r>
              <a:rPr lang="ar-EG" sz="8000" b="1" dirty="0" err="1"/>
              <a:t>دي</a:t>
            </a:r>
            <a:r>
              <a:rPr lang="ar-EG" sz="8000" b="1" dirty="0"/>
              <a:t> باب الله</a:t>
            </a:r>
          </a:p>
          <a:p>
            <a:pPr algn="ctr"/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3012"/>
            <a:ext cx="9982199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(ق)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(أنا </a:t>
            </a:r>
            <a:r>
              <a:rPr lang="ar-EG" sz="8000" b="1" dirty="0" err="1">
                <a:solidFill>
                  <a:srgbClr val="003300"/>
                </a:solidFill>
              </a:rPr>
              <a:t>متطمن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وياه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 ولو عيني مش </a:t>
            </a:r>
            <a:r>
              <a:rPr lang="ar-EG" sz="8000" b="1" dirty="0" err="1">
                <a:solidFill>
                  <a:srgbClr val="003300"/>
                </a:solidFill>
              </a:rPr>
              <a:t>شايفاه</a:t>
            </a:r>
            <a:r>
              <a:rPr lang="ar-EG" sz="8000" b="1" dirty="0">
                <a:solidFill>
                  <a:srgbClr val="003300"/>
                </a:solidFill>
              </a:rPr>
              <a:t>)</a:t>
            </a:r>
            <a:r>
              <a:rPr lang="ar-EG" sz="6600" b="1" dirty="0">
                <a:solidFill>
                  <a:srgbClr val="003300"/>
                </a:solidFill>
              </a:rPr>
              <a:t>2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ومش ماسك أي ضمان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غير إيماني بالله</a:t>
            </a:r>
          </a:p>
          <a:p>
            <a:pPr algn="ctr"/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77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8992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(والغيمة </a:t>
            </a:r>
            <a:r>
              <a:rPr lang="ar-EG" sz="8000" b="1" dirty="0" err="1"/>
              <a:t>السودا</a:t>
            </a:r>
            <a:r>
              <a:rPr lang="ar-EG" sz="8000" b="1" dirty="0"/>
              <a:t> ساعات </a:t>
            </a:r>
          </a:p>
          <a:p>
            <a:pPr algn="ctr" rtl="1"/>
            <a:r>
              <a:rPr lang="ar-EG" sz="8000" b="1" dirty="0" err="1"/>
              <a:t>تيجي</a:t>
            </a:r>
            <a:r>
              <a:rPr lang="ar-EG" sz="8000" b="1" dirty="0"/>
              <a:t> وفيها الخيرات)</a:t>
            </a:r>
            <a:r>
              <a:rPr lang="ar-EG" sz="6000" b="1" dirty="0"/>
              <a:t>2</a:t>
            </a:r>
            <a:br>
              <a:rPr lang="ar-EG" sz="8000" b="1" dirty="0"/>
            </a:br>
            <a:r>
              <a:rPr lang="ar-EG" sz="8000" b="1" dirty="0"/>
              <a:t>أمطار تغسل دمعات </a:t>
            </a:r>
          </a:p>
          <a:p>
            <a:pPr algn="ctr" rtl="1"/>
            <a:r>
              <a:rPr lang="ar-EG" sz="8000" b="1" dirty="0"/>
              <a:t>يا حنانك يا الله 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3012"/>
            <a:ext cx="9982199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(ق)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(أنا </a:t>
            </a:r>
            <a:r>
              <a:rPr lang="ar-EG" sz="8000" b="1" dirty="0" err="1">
                <a:solidFill>
                  <a:srgbClr val="003300"/>
                </a:solidFill>
              </a:rPr>
              <a:t>متطمن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وياه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 ولو عيني مش </a:t>
            </a:r>
            <a:r>
              <a:rPr lang="ar-EG" sz="8000" b="1" dirty="0" err="1">
                <a:solidFill>
                  <a:srgbClr val="003300"/>
                </a:solidFill>
              </a:rPr>
              <a:t>شايفاه</a:t>
            </a:r>
            <a:r>
              <a:rPr lang="ar-EG" sz="8000" b="1" dirty="0">
                <a:solidFill>
                  <a:srgbClr val="003300"/>
                </a:solidFill>
              </a:rPr>
              <a:t>)</a:t>
            </a:r>
            <a:r>
              <a:rPr lang="ar-EG" sz="6600" b="1" dirty="0">
                <a:solidFill>
                  <a:srgbClr val="003300"/>
                </a:solidFill>
              </a:rPr>
              <a:t>2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ومش ماسك أي ضمان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غير إيماني بالله</a:t>
            </a:r>
          </a:p>
          <a:p>
            <a:pPr algn="ctr"/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186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1709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(والحيرة لما تطول </a:t>
            </a:r>
          </a:p>
          <a:p>
            <a:pPr algn="ctr" rtl="1"/>
            <a:r>
              <a:rPr lang="ar-EG" sz="8000" b="1" dirty="0"/>
              <a:t>في صراعي مع المجهول)</a:t>
            </a:r>
            <a:r>
              <a:rPr lang="ar-EG" sz="6000" b="1" dirty="0"/>
              <a:t>2</a:t>
            </a:r>
            <a:br>
              <a:rPr lang="ar-EG" sz="8000" b="1" dirty="0"/>
            </a:br>
            <a:r>
              <a:rPr lang="ar-EG" sz="8000" b="1" dirty="0"/>
              <a:t>كل ده يرحل ويزول </a:t>
            </a:r>
          </a:p>
          <a:p>
            <a:pPr algn="ctr" rtl="1"/>
            <a:r>
              <a:rPr lang="ar-EG" sz="8000" b="1" dirty="0"/>
              <a:t>مع </a:t>
            </a:r>
            <a:r>
              <a:rPr lang="ar-EG" sz="8000" b="1" dirty="0" err="1"/>
              <a:t>طلة</a:t>
            </a:r>
            <a:r>
              <a:rPr lang="ar-EG" sz="8000" b="1" dirty="0"/>
              <a:t> وجه الله</a:t>
            </a:r>
          </a:p>
          <a:p>
            <a:pPr algn="ctr"/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3012"/>
            <a:ext cx="9982199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(ق)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(أنا </a:t>
            </a:r>
            <a:r>
              <a:rPr lang="ar-EG" sz="8000" b="1" dirty="0" err="1">
                <a:solidFill>
                  <a:srgbClr val="003300"/>
                </a:solidFill>
              </a:rPr>
              <a:t>متطمن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وياه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 ولو عيني مش </a:t>
            </a:r>
            <a:r>
              <a:rPr lang="ar-EG" sz="8000" b="1" dirty="0" err="1">
                <a:solidFill>
                  <a:srgbClr val="003300"/>
                </a:solidFill>
              </a:rPr>
              <a:t>شايفاه</a:t>
            </a:r>
            <a:r>
              <a:rPr lang="ar-EG" sz="8000" b="1" dirty="0">
                <a:solidFill>
                  <a:srgbClr val="003300"/>
                </a:solidFill>
              </a:rPr>
              <a:t>)</a:t>
            </a:r>
            <a:r>
              <a:rPr lang="ar-EG" sz="6600" b="1" dirty="0">
                <a:solidFill>
                  <a:srgbClr val="003300"/>
                </a:solidFill>
              </a:rPr>
              <a:t>2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ومش ماسك أي ضمان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غير إيماني بالله</a:t>
            </a:r>
          </a:p>
          <a:p>
            <a:pPr algn="ctr"/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176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0185"/>
            <a:ext cx="998219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 </a:t>
            </a:r>
          </a:p>
          <a:p>
            <a:pPr algn="ctr" rtl="1"/>
            <a:r>
              <a:rPr lang="ar-EG" sz="8000" b="1" dirty="0"/>
              <a:t>(وعلى بلد الأحزان </a:t>
            </a:r>
          </a:p>
          <a:p>
            <a:pPr algn="ctr" rtl="1"/>
            <a:r>
              <a:rPr lang="ar-EG" sz="8000" b="1" dirty="0"/>
              <a:t>ترميني طباع إنسان)</a:t>
            </a:r>
            <a:r>
              <a:rPr lang="ar-EG" sz="6000" b="1" dirty="0"/>
              <a:t>2</a:t>
            </a:r>
            <a:br>
              <a:rPr lang="ar-EG" sz="8000" b="1" dirty="0"/>
            </a:br>
            <a:r>
              <a:rPr lang="ar-EG" sz="8000" b="1" dirty="0"/>
              <a:t>انزل </a:t>
            </a:r>
            <a:r>
              <a:rPr lang="ar-EG" sz="8000" b="1" dirty="0" err="1"/>
              <a:t>عالأرض</a:t>
            </a:r>
            <a:r>
              <a:rPr lang="ar-EG" sz="8000" b="1" dirty="0"/>
              <a:t> </a:t>
            </a:r>
            <a:r>
              <a:rPr lang="ar-EG" sz="8000" b="1" dirty="0" err="1"/>
              <a:t>آلاقيني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مرمي </a:t>
            </a:r>
            <a:r>
              <a:rPr lang="ar-EG" sz="8000" b="1" dirty="0" err="1"/>
              <a:t>ف</a:t>
            </a:r>
            <a:r>
              <a:rPr lang="ar-EG" sz="8000" b="1" dirty="0"/>
              <a:t> سجدتي لله 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1736</TotalTime>
  <Words>242</Words>
  <Application>Microsoft Office PowerPoint</Application>
  <PresentationFormat>عرض على الشاشة (4:3)</PresentationFormat>
  <Paragraphs>53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217</cp:revision>
  <dcterms:created xsi:type="dcterms:W3CDTF">2021-12-07T14:30:00Z</dcterms:created>
  <dcterms:modified xsi:type="dcterms:W3CDTF">2023-11-20T09:51:55Z</dcterms:modified>
</cp:coreProperties>
</file>