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10" r:id="rId6"/>
    <p:sldId id="408" r:id="rId7"/>
    <p:sldId id="41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10"/>
            <p14:sldId id="408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نا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>
                <a:latin typeface="Arial" pitchFamily="34" charset="0"/>
                <a:ea typeface="Calibri" pitchFamily="34" charset="0"/>
                <a:cs typeface="Arial" pitchFamily="34" charset="0"/>
              </a:rPr>
              <a:t>مطمن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نا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وياه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أنا </a:t>
            </a:r>
            <a:r>
              <a:rPr lang="ar-EG" sz="7200" b="1" dirty="0" err="1"/>
              <a:t>متطمن</a:t>
            </a:r>
            <a:r>
              <a:rPr lang="ar-EG" sz="7200" b="1" dirty="0"/>
              <a:t> وأنا </a:t>
            </a:r>
            <a:r>
              <a:rPr lang="ar-EG" sz="7200" b="1" dirty="0" err="1"/>
              <a:t>وياه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أصله </a:t>
            </a:r>
            <a:r>
              <a:rPr lang="ar-EG" sz="7200" b="1" dirty="0" err="1"/>
              <a:t>نقشني</a:t>
            </a:r>
            <a:r>
              <a:rPr lang="ar-EG" sz="7200" b="1" dirty="0"/>
              <a:t> على كفيه</a:t>
            </a:r>
            <a:br>
              <a:rPr lang="ar-EG" sz="7200" b="1" dirty="0"/>
            </a:br>
            <a:r>
              <a:rPr lang="ar-EG" sz="7200" b="1" dirty="0"/>
              <a:t>أمشي فخور وأنا ماشى </a:t>
            </a:r>
            <a:r>
              <a:rPr lang="ar-EG" sz="7200" b="1" dirty="0" err="1"/>
              <a:t>معاه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زي الطفل في ايد ولديه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(أصل أبويا هو إلهي            هو صنعني وهو فداني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إزاي</a:t>
            </a:r>
            <a:r>
              <a:rPr lang="ar-EG" sz="7200" b="1" dirty="0">
                <a:solidFill>
                  <a:srgbClr val="00582A"/>
                </a:solidFill>
              </a:rPr>
              <a:t> بعد ما جه نجاني             أنسى وأقول إنه </a:t>
            </a:r>
            <a:r>
              <a:rPr lang="ar-EG" sz="7200" b="1" dirty="0" err="1">
                <a:solidFill>
                  <a:srgbClr val="00582A"/>
                </a:solidFill>
              </a:rPr>
              <a:t>بينساني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أجري وأرفرف أنا بجناحي            من فرحتي إني ابن يسوع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يوم عن يوم بتزيد  أفراحي            مهما قابلت عطش أو جوع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(أصل أبويا هو إلهي            هو صنعني وهو فداني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إزاي</a:t>
            </a:r>
            <a:r>
              <a:rPr lang="ar-EG" sz="7200" b="1" dirty="0">
                <a:solidFill>
                  <a:srgbClr val="00582A"/>
                </a:solidFill>
              </a:rPr>
              <a:t> بعد ما جه نجاني             أنسى وأقول إنه </a:t>
            </a:r>
            <a:r>
              <a:rPr lang="ar-EG" sz="7200" b="1" dirty="0" err="1">
                <a:solidFill>
                  <a:srgbClr val="00582A"/>
                </a:solidFill>
              </a:rPr>
              <a:t>بينساني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34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إنت</a:t>
            </a:r>
            <a:r>
              <a:rPr lang="ar-EG" sz="7200" b="1" dirty="0"/>
              <a:t> يا ربي كل آمالي            انت الراحة  لكل جريح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لحظة بلحظة رأيت أيامي           مش متروكة  لعصف الريح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(أصل أبويا هو إلهي            هو صنعني وهو فداني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إزاي</a:t>
            </a:r>
            <a:r>
              <a:rPr lang="ar-EG" sz="7200" b="1" dirty="0">
                <a:solidFill>
                  <a:srgbClr val="00582A"/>
                </a:solidFill>
              </a:rPr>
              <a:t> بعد ما جه نجاني             أنسى وأقول إنه </a:t>
            </a:r>
            <a:r>
              <a:rPr lang="ar-EG" sz="7200" b="1" dirty="0" err="1">
                <a:solidFill>
                  <a:srgbClr val="00582A"/>
                </a:solidFill>
              </a:rPr>
              <a:t>بينساني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5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141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258</cp:revision>
  <dcterms:created xsi:type="dcterms:W3CDTF">2021-12-07T14:30:00Z</dcterms:created>
  <dcterms:modified xsi:type="dcterms:W3CDTF">2023-11-25T09:11:49Z</dcterms:modified>
</cp:coreProperties>
</file>