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25" r:id="rId3"/>
    <p:sldId id="335" r:id="rId4"/>
    <p:sldId id="336" r:id="rId5"/>
    <p:sldId id="337" r:id="rId6"/>
    <p:sldId id="338" r:id="rId7"/>
    <p:sldId id="339" r:id="rId8"/>
    <p:sldId id="29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93" d="100"/>
          <a:sy n="93" d="100"/>
        </p:scale>
        <p:origin x="1616" y="8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791841"/>
            <a:ext cx="8763000" cy="2941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ترنيمة</a:t>
            </a:r>
          </a:p>
          <a:p>
            <a:pPr algn="ctr">
              <a:lnSpc>
                <a:spcPct val="150000"/>
              </a:lnSpc>
            </a:pPr>
            <a:r>
              <a:rPr lang="ar-EG" sz="8000" b="1" i="0" dirty="0" err="1">
                <a:solidFill>
                  <a:srgbClr val="000000"/>
                </a:solidFill>
                <a:effectLst/>
                <a:latin typeface="Helvetica Neue"/>
              </a:rPr>
              <a:t>إنت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 المالك الوحيد</a:t>
            </a:r>
            <a:endParaRPr lang="ar-EG" sz="8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59688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latin typeface="Arial" charset="0"/>
                <a:cs typeface="Arial" charset="0"/>
              </a:rPr>
              <a:t>1-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(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إنت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المالك الوحيد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إعلان ملكك لينا يزيد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وعلى حساب دمّ الصّليب   على إبليس النصر أكيد)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2</a:t>
            </a:r>
            <a:endParaRPr lang="ar-EG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343555"/>
            <a:ext cx="9144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(بِالهتافات والتّسبيحات 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داخلين حروبنا  منتصرين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وبأغنيات رافعين رايات   </a:t>
            </a:r>
            <a:r>
              <a:rPr lang="ar-EG" sz="7200" b="1" dirty="0" err="1">
                <a:solidFill>
                  <a:srgbClr val="003300"/>
                </a:solidFill>
              </a:rPr>
              <a:t>رايات</a:t>
            </a:r>
            <a:r>
              <a:rPr lang="ar-EG" sz="7200" b="1" dirty="0">
                <a:solidFill>
                  <a:srgbClr val="003300"/>
                </a:solidFill>
              </a:rPr>
              <a:t> النُّصرة بيك غالبين) 2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04800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latin typeface="Arial" charset="0"/>
                <a:cs typeface="Arial" charset="0"/>
              </a:rPr>
              <a:t>2-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(نرفع اسمك يا ابن الله     </a:t>
            </a:r>
          </a:p>
          <a:p>
            <a:pPr algn="ctr" rtl="1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دا</a:t>
            </a:r>
            <a:r>
              <a:rPr lang="ar-EG" sz="7200" b="1" dirty="0">
                <a:solidFill>
                  <a:srgbClr val="000000"/>
                </a:solidFill>
                <a:latin typeface="Helvetica Neue"/>
              </a:rPr>
              <a:t> 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بسلطانك  لينا حياة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تحنى 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لإسمك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كلِّ جباه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تسبيحك من كلِّ  شفاه)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2</a:t>
            </a:r>
            <a:endParaRPr lang="ar-EG" sz="7200" b="1" dirty="0"/>
          </a:p>
        </p:txBody>
      </p:sp>
    </p:spTree>
    <p:extLst>
      <p:ext uri="{BB962C8B-B14F-4D97-AF65-F5344CB8AC3E}">
        <p14:creationId xmlns:p14="http://schemas.microsoft.com/office/powerpoint/2010/main" val="29168175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343555"/>
            <a:ext cx="9144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(بِالهتافات والتّسبيحات 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داخلين حروبنا  منتصرين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وبأغنيات رافعين رايات   </a:t>
            </a:r>
            <a:r>
              <a:rPr lang="ar-EG" sz="7200" b="1" dirty="0" err="1">
                <a:solidFill>
                  <a:srgbClr val="003300"/>
                </a:solidFill>
              </a:rPr>
              <a:t>رايات</a:t>
            </a:r>
            <a:r>
              <a:rPr lang="ar-EG" sz="7200" b="1" dirty="0">
                <a:solidFill>
                  <a:srgbClr val="003300"/>
                </a:solidFill>
              </a:rPr>
              <a:t> النُّصرة بيك غالبين) 2</a:t>
            </a:r>
          </a:p>
        </p:txBody>
      </p:sp>
    </p:spTree>
    <p:extLst>
      <p:ext uri="{BB962C8B-B14F-4D97-AF65-F5344CB8AC3E}">
        <p14:creationId xmlns:p14="http://schemas.microsoft.com/office/powerpoint/2010/main" val="26724981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512088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latin typeface="Arial" charset="0"/>
                <a:cs typeface="Arial" charset="0"/>
              </a:rPr>
              <a:t>3-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(ليك القوَة والسُّلطان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ليك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بنذيع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كلِّ الأَلحان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وبروحك نرفع أنغام 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اسمك يعلَّى في كلِّ مكان)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2</a:t>
            </a:r>
            <a:endParaRPr lang="ar-EG" sz="7200" b="1" dirty="0"/>
          </a:p>
        </p:txBody>
      </p:sp>
    </p:spTree>
    <p:extLst>
      <p:ext uri="{BB962C8B-B14F-4D97-AF65-F5344CB8AC3E}">
        <p14:creationId xmlns:p14="http://schemas.microsoft.com/office/powerpoint/2010/main" val="16959355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343555"/>
            <a:ext cx="9144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(بِالهتافات والتّسبيحات 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داخلين حروبنا  منتصرين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وبأغنيات رافعين رايات   </a:t>
            </a:r>
            <a:r>
              <a:rPr lang="ar-EG" sz="7200" b="1" dirty="0" err="1">
                <a:solidFill>
                  <a:srgbClr val="003300"/>
                </a:solidFill>
              </a:rPr>
              <a:t>رايات</a:t>
            </a:r>
            <a:r>
              <a:rPr lang="ar-EG" sz="7200" b="1" dirty="0">
                <a:solidFill>
                  <a:srgbClr val="003300"/>
                </a:solidFill>
              </a:rPr>
              <a:t> النُّصرة بيك غالبين) 2</a:t>
            </a:r>
          </a:p>
        </p:txBody>
      </p:sp>
    </p:spTree>
    <p:extLst>
      <p:ext uri="{BB962C8B-B14F-4D97-AF65-F5344CB8AC3E}">
        <p14:creationId xmlns:p14="http://schemas.microsoft.com/office/powerpoint/2010/main" val="13450054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900</TotalTime>
  <Words>114</Words>
  <Application>Microsoft Office PowerPoint</Application>
  <PresentationFormat>عرض على الشاشة (4:3)</PresentationFormat>
  <Paragraphs>28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116</cp:revision>
  <dcterms:created xsi:type="dcterms:W3CDTF">2021-12-07T14:30:00Z</dcterms:created>
  <dcterms:modified xsi:type="dcterms:W3CDTF">2023-11-18T13:42:21Z</dcterms:modified>
</cp:coreProperties>
</file>