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المالك الوحيد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المالك الوحيد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إعلان ملكك لينا يزيد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وعلى حساب دمّ الصّليب   على إبليس النصر أكيد)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(بِالهتافات والتّسبيحات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داخلين حروبنا  منتصرين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وبأغنيات رافعين رايات   </a:t>
            </a:r>
            <a:r>
              <a:rPr lang="ar-EG" sz="7200" b="1" dirty="0" err="1">
                <a:solidFill>
                  <a:srgbClr val="003300"/>
                </a:solidFill>
              </a:rPr>
              <a:t>رايات</a:t>
            </a:r>
            <a:r>
              <a:rPr lang="ar-EG" sz="7200" b="1" dirty="0">
                <a:solidFill>
                  <a:srgbClr val="003300"/>
                </a:solidFill>
              </a:rPr>
              <a:t> النُّصرة بيك غالبين)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(نرفع اسمك يا ابن الله    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بسلطانك  لينا حياة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تحنى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كلِّ جباه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تسبيحك من كلِّ  شفاه)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91681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(بِالهتافات والتّسبيحات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داخلين حروبنا  منتصرين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وبأغنيات رافعين رايات   </a:t>
            </a:r>
            <a:r>
              <a:rPr lang="ar-EG" sz="7200" b="1" dirty="0" err="1">
                <a:solidFill>
                  <a:srgbClr val="003300"/>
                </a:solidFill>
              </a:rPr>
              <a:t>رايات</a:t>
            </a:r>
            <a:r>
              <a:rPr lang="ar-EG" sz="7200" b="1" dirty="0">
                <a:solidFill>
                  <a:srgbClr val="003300"/>
                </a:solidFill>
              </a:rPr>
              <a:t> النُّصرة بيك غالبين) 2</a:t>
            </a:r>
          </a:p>
        </p:txBody>
      </p:sp>
    </p:spTree>
    <p:extLst>
      <p:ext uri="{BB962C8B-B14F-4D97-AF65-F5344CB8AC3E}">
        <p14:creationId xmlns:p14="http://schemas.microsoft.com/office/powerpoint/2010/main" val="267249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(ليك القوَة والسُّلطان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بنذيع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كلِّ الأَلحان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وبروحك نرفع أنغام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اسمك يعلَّى في كلِّ مكان)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69593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(بِالهتافات والتّسبيحات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داخلين حروبنا  منتصرين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وبأغنيات رافعين رايات   </a:t>
            </a:r>
            <a:r>
              <a:rPr lang="ar-EG" sz="7200" b="1" dirty="0" err="1">
                <a:solidFill>
                  <a:srgbClr val="003300"/>
                </a:solidFill>
              </a:rPr>
              <a:t>رايات</a:t>
            </a:r>
            <a:r>
              <a:rPr lang="ar-EG" sz="7200" b="1" dirty="0">
                <a:solidFill>
                  <a:srgbClr val="003300"/>
                </a:solidFill>
              </a:rPr>
              <a:t> النُّصرة بيك غالبين) 2</a:t>
            </a:r>
          </a:p>
        </p:txBody>
      </p:sp>
    </p:spTree>
    <p:extLst>
      <p:ext uri="{BB962C8B-B14F-4D97-AF65-F5344CB8AC3E}">
        <p14:creationId xmlns:p14="http://schemas.microsoft.com/office/powerpoint/2010/main" val="134500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114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2023-11-18T13:42:21Z</dcterms:modified>
</cp:coreProperties>
</file>