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06" r:id="rId3"/>
    <p:sldId id="416" r:id="rId4"/>
    <p:sldId id="41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بالإيمان </a:t>
            </a:r>
            <a:r>
              <a:rPr lang="ar-EG" sz="6600" b="1" dirty="0" err="1"/>
              <a:t>هانعيش</a:t>
            </a:r>
            <a:r>
              <a:rPr lang="ar-EG" sz="6600" b="1" dirty="0"/>
              <a:t> ونصدق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(بالإيمان </a:t>
            </a:r>
            <a:r>
              <a:rPr lang="ar-EG" sz="7200" b="1" dirty="0" err="1"/>
              <a:t>هانعيش</a:t>
            </a:r>
            <a:r>
              <a:rPr lang="ar-EG" sz="7200" b="1" dirty="0"/>
              <a:t> ونصدق </a:t>
            </a:r>
          </a:p>
          <a:p>
            <a:pPr algn="ctr" rtl="1"/>
            <a:r>
              <a:rPr lang="ar-EG" sz="7200" b="1" dirty="0"/>
              <a:t>ان الله معــانــــــا</a:t>
            </a:r>
            <a:br>
              <a:rPr lang="ar-EG" sz="7200" b="1" dirty="0"/>
            </a:br>
            <a:r>
              <a:rPr lang="ar-EG" sz="7200" b="1" dirty="0"/>
              <a:t>بالإيمان </a:t>
            </a:r>
            <a:r>
              <a:rPr lang="ar-EG" sz="7200" b="1" dirty="0" err="1"/>
              <a:t>هنشارك</a:t>
            </a:r>
            <a:r>
              <a:rPr lang="ar-EG" sz="7200" b="1" dirty="0"/>
              <a:t> حبه </a:t>
            </a:r>
          </a:p>
          <a:p>
            <a:pPr algn="ctr" rtl="1"/>
            <a:r>
              <a:rPr lang="ar-EG" sz="7200" b="1" dirty="0"/>
              <a:t>وهو اللي فدانــــــا)2</a:t>
            </a: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753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يدينا في القلب شجاعة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نخدمه ونطيع وصاياه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بالإيمان قلبنا متأكد</a:t>
            </a:r>
          </a:p>
          <a:p>
            <a:pPr algn="ctr" rtl="1"/>
            <a:r>
              <a:rPr lang="ar-EG" sz="7200" b="1" dirty="0"/>
              <a:t> إنه </a:t>
            </a:r>
            <a:r>
              <a:rPr lang="ar-EG" sz="7200" b="1" dirty="0" err="1"/>
              <a:t>هايخدنا</a:t>
            </a:r>
            <a:r>
              <a:rPr lang="ar-EG" sz="7200" b="1" dirty="0"/>
              <a:t> لسماه </a:t>
            </a:r>
          </a:p>
          <a:p>
            <a:pPr algn="ctr" rtl="1"/>
            <a:r>
              <a:rPr lang="ar-EG" sz="7200" b="1" dirty="0"/>
              <a:t>بالإيمان </a:t>
            </a:r>
            <a:r>
              <a:rPr lang="ar-EG" sz="7200" b="1" dirty="0" err="1"/>
              <a:t>بالإيمان</a:t>
            </a:r>
            <a:endParaRPr lang="ar-EG" sz="7200" b="1" dirty="0"/>
          </a:p>
          <a:p>
            <a:pPr algn="ctr" rtl="1"/>
            <a:r>
              <a:rPr lang="ar-EG" sz="7200" b="1" dirty="0"/>
              <a:t> بالإيمـــــــــــــــان</a:t>
            </a:r>
          </a:p>
        </p:txBody>
      </p:sp>
    </p:spTree>
    <p:extLst>
      <p:ext uri="{BB962C8B-B14F-4D97-AF65-F5344CB8AC3E}">
        <p14:creationId xmlns:p14="http://schemas.microsoft.com/office/powerpoint/2010/main" val="152199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</TotalTime>
  <Words>40</Words>
  <Application>Microsoft Office PowerPoint</Application>
  <PresentationFormat>عرض على الشاشة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296</cp:revision>
  <dcterms:created xsi:type="dcterms:W3CDTF">2021-12-07T14:30:00Z</dcterms:created>
  <dcterms:modified xsi:type="dcterms:W3CDTF">2023-11-18T13:53:26Z</dcterms:modified>
</cp:coreProperties>
</file>