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4" r:id="rId5"/>
    <p:sldId id="370" r:id="rId6"/>
    <p:sldId id="377" r:id="rId7"/>
    <p:sldId id="378" r:id="rId8"/>
    <p:sldId id="372" r:id="rId9"/>
    <p:sldId id="375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4"/>
            <p14:sldId id="370"/>
            <p14:sldId id="377"/>
            <p14:sldId id="378"/>
            <p14:sldId id="372"/>
            <p14:sldId id="375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بين يديك الحانية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085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ففيكَ لِي </a:t>
            </a:r>
            <a:r>
              <a:rPr lang="ar-EG" sz="7200" b="1" dirty="0" err="1">
                <a:solidFill>
                  <a:srgbClr val="003300"/>
                </a:solidFill>
              </a:rPr>
              <a:t>ياسَيِّــــــــدِي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أُنشـــودَةٌ لا تَـنْتهـــــي</a:t>
            </a:r>
          </a:p>
        </p:txBody>
      </p:sp>
    </p:spTree>
    <p:extLst>
      <p:ext uri="{BB962C8B-B14F-4D97-AF65-F5344CB8AC3E}">
        <p14:creationId xmlns:p14="http://schemas.microsoft.com/office/powerpoint/2010/main" val="4242898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7409"/>
            <a:ext cx="9982199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7200" b="1" dirty="0"/>
              <a:t>(بَيْنَ يَدَيْكَ الحَانِيَــــة</a:t>
            </a:r>
            <a:br>
              <a:rPr lang="ar-EG" sz="7200" b="1" dirty="0"/>
            </a:br>
            <a:r>
              <a:rPr lang="ar-EG" sz="7200" b="1" dirty="0"/>
              <a:t>وَضَعْتُ رَأسِي في سَلامْ</a:t>
            </a:r>
            <a:br>
              <a:rPr lang="ar-EG" sz="7200" b="1" dirty="0"/>
            </a:br>
            <a:r>
              <a:rPr lang="ar-EG" sz="7200" b="1" dirty="0"/>
              <a:t>إذ لِي عَيْنَــــــــاكَ سَيِّدِي</a:t>
            </a:r>
            <a:br>
              <a:rPr lang="ar-EG" sz="7200" b="1" dirty="0"/>
            </a:br>
            <a:r>
              <a:rPr lang="ar-EG" sz="7200" b="1" dirty="0"/>
              <a:t>ترْعَى وُجُــودِي لا تَنامْ)</a:t>
            </a:r>
            <a:r>
              <a:rPr lang="ar-EG" sz="6000" b="1" dirty="0"/>
              <a:t>2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 القرار: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سَتبْقى لِي خِلِّي الوَفِي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ضَمَانَ قلبِي وضَامِني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قيثارَتِي فِي وَحْدَتِــــي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ترْنِيمَتي فِي غُرْبَتــــي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085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ففيكَ لِي </a:t>
            </a:r>
            <a:r>
              <a:rPr lang="ar-EG" sz="7200" b="1" dirty="0" err="1">
                <a:solidFill>
                  <a:srgbClr val="003300"/>
                </a:solidFill>
              </a:rPr>
              <a:t>ياسَيِّــــــــدِي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أُنشـــودَةٌ لا تَـنْتهـــــي</a:t>
            </a:r>
          </a:p>
        </p:txBody>
      </p:sp>
    </p:spTree>
    <p:extLst>
      <p:ext uri="{BB962C8B-B14F-4D97-AF65-F5344CB8AC3E}">
        <p14:creationId xmlns:p14="http://schemas.microsoft.com/office/powerpoint/2010/main" val="154140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br>
              <a:rPr lang="ar-EG" sz="7200" b="1" dirty="0"/>
            </a:br>
            <a:r>
              <a:rPr lang="ar-EG" sz="7200" b="1" dirty="0"/>
              <a:t>(إنْ أثقَلَتْ رَأسِي الهُمُومْ</a:t>
            </a:r>
            <a:br>
              <a:rPr lang="ar-EG" sz="7200" b="1" dirty="0"/>
            </a:br>
            <a:r>
              <a:rPr lang="ar-EG" sz="7200" b="1" dirty="0"/>
              <a:t>أوْ إنْ بَدَتْ شَـــــــــــقاوَتِي</a:t>
            </a:r>
            <a:br>
              <a:rPr lang="ar-EG" sz="7200" b="1" dirty="0"/>
            </a:br>
            <a:r>
              <a:rPr lang="ar-EG" sz="7200" b="1" dirty="0"/>
              <a:t>أجْري إليْكَ أرْتَمِي  </a:t>
            </a:r>
          </a:p>
          <a:p>
            <a:pPr algn="ctr" rtl="1"/>
            <a:r>
              <a:rPr lang="ar-EG" sz="7200" b="1" dirty="0"/>
              <a:t>فحِضْنُكَ وِسَادَتي)</a:t>
            </a:r>
            <a:r>
              <a:rPr lang="ar-EG" sz="6000" b="1" dirty="0"/>
              <a:t>2</a:t>
            </a:r>
          </a:p>
          <a:p>
            <a:pPr algn="ctr" rtl="1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 القرار: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سَتبْقى لِي خِلِّي الوَفِي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ضَمَانَ قلبِي وضَامِني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قيثارَتِي فِي وَحْدَتِــــي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ترْنِيمَتي فِي غُرْبَتــــي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213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085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ففيكَ لِي </a:t>
            </a:r>
            <a:r>
              <a:rPr lang="ar-EG" sz="7200" b="1" dirty="0" err="1">
                <a:solidFill>
                  <a:srgbClr val="003300"/>
                </a:solidFill>
              </a:rPr>
              <a:t>ياسَيِّــــــــدِي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أُنشـــودَةٌ لا تَـنْتهـــــي</a:t>
            </a:r>
          </a:p>
        </p:txBody>
      </p:sp>
    </p:spTree>
    <p:extLst>
      <p:ext uri="{BB962C8B-B14F-4D97-AF65-F5344CB8AC3E}">
        <p14:creationId xmlns:p14="http://schemas.microsoft.com/office/powerpoint/2010/main" val="3629993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72130"/>
            <a:ext cx="9982199" cy="1037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br>
              <a:rPr lang="ar-EG" sz="8000" b="1" dirty="0"/>
            </a:br>
            <a:r>
              <a:rPr lang="ar-EG" sz="7200" b="1" dirty="0"/>
              <a:t>(سَتبْقَى لِي يا سَيِّدِي</a:t>
            </a:r>
            <a:br>
              <a:rPr lang="ar-EG" sz="7200" b="1" dirty="0"/>
            </a:br>
            <a:r>
              <a:rPr lang="ar-EG" sz="7200" b="1" dirty="0"/>
              <a:t>أباً عَلى مَرِّ الزَّمَــــــانْ</a:t>
            </a:r>
            <a:br>
              <a:rPr lang="ar-EG" sz="7200" b="1" dirty="0"/>
            </a:br>
            <a:r>
              <a:rPr lang="ar-EG" sz="7200" b="1" dirty="0"/>
              <a:t>سَتبْقى حُبَّاً كامِلاً  </a:t>
            </a:r>
          </a:p>
          <a:p>
            <a:pPr algn="ctr" rtl="1"/>
            <a:r>
              <a:rPr lang="ar-EG" sz="7200" b="1" dirty="0"/>
              <a:t>بَلْ رَائِعاً يُحْيي الكَيانْ)</a:t>
            </a:r>
            <a:r>
              <a:rPr lang="ar-EG" sz="6000" b="1" dirty="0"/>
              <a:t>2</a:t>
            </a:r>
            <a:br>
              <a:rPr lang="ar-EG" sz="8000" b="1" dirty="0"/>
            </a:br>
            <a:endParaRPr lang="ar-EG" sz="8000" b="1" dirty="0"/>
          </a:p>
          <a:p>
            <a:pPr algn="ctr" rtl="1"/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 القرار: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سَتبْقى لِي خِلِّي الوَفِي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ضَمَانَ قلبِي وضَامِني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قيثارَتِي فِي وَحْدَتِــــي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ترْنِيمَتي فِي غُرْبَتــــي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156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</TotalTime>
  <Words>148</Words>
  <Application>Microsoft Office PowerPoint</Application>
  <PresentationFormat>عرض على الشاشة (4:3)</PresentationFormat>
  <Paragraphs>26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2023-11-23T09:08:21Z</dcterms:modified>
</cp:coreProperties>
</file>