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75" r:id="rId2"/>
    <p:sldId id="277" r:id="rId3"/>
    <p:sldId id="369" r:id="rId4"/>
    <p:sldId id="374" r:id="rId5"/>
    <p:sldId id="370" r:id="rId6"/>
    <p:sldId id="377" r:id="rId7"/>
    <p:sldId id="378" r:id="rId8"/>
    <p:sldId id="372" r:id="rId9"/>
    <p:sldId id="375" r:id="rId10"/>
    <p:sldId id="376" r:id="rId11"/>
    <p:sldId id="29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277"/>
            <p14:sldId id="369"/>
            <p14:sldId id="374"/>
            <p14:sldId id="370"/>
            <p14:sldId id="377"/>
            <p14:sldId id="378"/>
            <p14:sldId id="372"/>
            <p14:sldId id="375"/>
            <p14:sldId id="376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93" d="100"/>
          <a:sy n="93" d="100"/>
        </p:scale>
        <p:origin x="1480" y="8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11/23/2023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11/23/2023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0"/>
            <a:ext cx="9144000" cy="33956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/>
              <a:t>بين يديك الحانية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1208593"/>
            <a:ext cx="9982199" cy="32110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>
                <a:solidFill>
                  <a:srgbClr val="003300"/>
                </a:solidFill>
              </a:rPr>
              <a:t>ففيكَ لِي </a:t>
            </a:r>
            <a:r>
              <a:rPr lang="ar-EG" sz="7200" b="1" dirty="0" err="1">
                <a:solidFill>
                  <a:srgbClr val="003300"/>
                </a:solidFill>
              </a:rPr>
              <a:t>ياسَيِّــــــــدِي</a:t>
            </a:r>
            <a:r>
              <a:rPr lang="ar-EG" sz="7200" b="1" dirty="0">
                <a:solidFill>
                  <a:srgbClr val="003300"/>
                </a:solidFill>
              </a:rPr>
              <a:t>   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>
                <a:solidFill>
                  <a:srgbClr val="003300"/>
                </a:solidFill>
              </a:rPr>
              <a:t>أُنشـــودَةٌ لا تَـنْتهـــــي</a:t>
            </a:r>
          </a:p>
        </p:txBody>
      </p:sp>
    </p:spTree>
    <p:extLst>
      <p:ext uri="{BB962C8B-B14F-4D97-AF65-F5344CB8AC3E}">
        <p14:creationId xmlns:p14="http://schemas.microsoft.com/office/powerpoint/2010/main" val="42428988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227409"/>
            <a:ext cx="9982199" cy="80021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/>
              <a:t>1-</a:t>
            </a:r>
            <a:r>
              <a:rPr lang="ar-EG" sz="6600" b="1" dirty="0"/>
              <a:t> </a:t>
            </a:r>
          </a:p>
          <a:p>
            <a:pPr algn="ctr" rtl="1"/>
            <a:r>
              <a:rPr lang="ar-EG" sz="7200" b="1" dirty="0"/>
              <a:t>(بَيْنَ يَدَيْكَ الحَانِيَــــة</a:t>
            </a:r>
            <a:br>
              <a:rPr lang="ar-EG" sz="7200" b="1" dirty="0"/>
            </a:br>
            <a:r>
              <a:rPr lang="ar-EG" sz="7200" b="1" dirty="0"/>
              <a:t>وَضَعْتُ رَأسِي في سَلامْ</a:t>
            </a:r>
            <a:br>
              <a:rPr lang="ar-EG" sz="7200" b="1" dirty="0"/>
            </a:br>
            <a:r>
              <a:rPr lang="ar-EG" sz="7200" b="1" dirty="0"/>
              <a:t>إذ لِي عَيْنَــــــــاكَ سَيِّدِي</a:t>
            </a:r>
            <a:br>
              <a:rPr lang="ar-EG" sz="7200" b="1" dirty="0"/>
            </a:br>
            <a:r>
              <a:rPr lang="ar-EG" sz="7200" b="1" dirty="0"/>
              <a:t>ترْعَى وُجُــودِي لا تَنامْ)</a:t>
            </a:r>
            <a:r>
              <a:rPr lang="ar-EG" sz="6000" b="1" dirty="0"/>
              <a:t>2</a:t>
            </a:r>
            <a:br>
              <a:rPr lang="ar-EG" sz="8000" b="1" dirty="0"/>
            </a:br>
            <a:br>
              <a:rPr lang="ar-EG" sz="8000" b="1" dirty="0"/>
            </a:br>
            <a:endParaRPr lang="ar-EG" sz="80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457200"/>
            <a:ext cx="9982199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4800" b="1" dirty="0">
                <a:solidFill>
                  <a:srgbClr val="003300"/>
                </a:solidFill>
              </a:rPr>
              <a:t> القرار:</a:t>
            </a:r>
            <a:br>
              <a:rPr lang="ar-EG" sz="54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سَتبْقى لِي خِلِّي الوَفِي   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ضَمَانَ قلبِي وضَامِني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قيثارَتِي فِي وَحْدَتِــــي   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ترْنِيمَتي فِي غُرْبَتــــي</a:t>
            </a:r>
            <a:br>
              <a:rPr lang="ar-EG" sz="7200" b="1" dirty="0">
                <a:solidFill>
                  <a:srgbClr val="003300"/>
                </a:solidFill>
              </a:rPr>
            </a:br>
            <a:endParaRPr lang="ar-EG" sz="72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1208593"/>
            <a:ext cx="9982199" cy="32110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>
                <a:solidFill>
                  <a:srgbClr val="003300"/>
                </a:solidFill>
              </a:rPr>
              <a:t>ففيكَ لِي </a:t>
            </a:r>
            <a:r>
              <a:rPr lang="ar-EG" sz="7200" b="1" dirty="0" err="1">
                <a:solidFill>
                  <a:srgbClr val="003300"/>
                </a:solidFill>
              </a:rPr>
              <a:t>ياسَيِّــــــــدِي</a:t>
            </a:r>
            <a:r>
              <a:rPr lang="ar-EG" sz="7200" b="1" dirty="0">
                <a:solidFill>
                  <a:srgbClr val="003300"/>
                </a:solidFill>
              </a:rPr>
              <a:t>   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>
                <a:solidFill>
                  <a:srgbClr val="003300"/>
                </a:solidFill>
              </a:rPr>
              <a:t>أُنشـــودَةٌ لا تَـنْتهـــــي</a:t>
            </a:r>
          </a:p>
        </p:txBody>
      </p:sp>
    </p:spTree>
    <p:extLst>
      <p:ext uri="{BB962C8B-B14F-4D97-AF65-F5344CB8AC3E}">
        <p14:creationId xmlns:p14="http://schemas.microsoft.com/office/powerpoint/2010/main" val="15414023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381298"/>
            <a:ext cx="9982199" cy="7848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/>
              <a:t>2-</a:t>
            </a:r>
            <a:br>
              <a:rPr lang="ar-EG" sz="7200" b="1" dirty="0"/>
            </a:br>
            <a:r>
              <a:rPr lang="ar-EG" sz="7200" b="1" dirty="0"/>
              <a:t>(إنْ أثقَلَتْ رَأسِي الهُمُومْ</a:t>
            </a:r>
            <a:br>
              <a:rPr lang="ar-EG" sz="7200" b="1" dirty="0"/>
            </a:br>
            <a:r>
              <a:rPr lang="ar-EG" sz="7200" b="1" dirty="0"/>
              <a:t>أوْ إنْ بَدَتْ شَـــــــــــقاوَتِي</a:t>
            </a:r>
            <a:br>
              <a:rPr lang="ar-EG" sz="7200" b="1" dirty="0"/>
            </a:br>
            <a:r>
              <a:rPr lang="ar-EG" sz="7200" b="1" dirty="0"/>
              <a:t>أجْري إليْكَ أرْتَمِي  </a:t>
            </a:r>
          </a:p>
          <a:p>
            <a:pPr algn="ctr" rtl="1"/>
            <a:r>
              <a:rPr lang="ar-EG" sz="7200" b="1" dirty="0"/>
              <a:t>فحِضْنُكَ وِسَادَتي)</a:t>
            </a:r>
            <a:r>
              <a:rPr lang="ar-EG" sz="6000" b="1" dirty="0"/>
              <a:t>2</a:t>
            </a:r>
          </a:p>
          <a:p>
            <a:pPr algn="ctr" rtl="1"/>
            <a:br>
              <a:rPr lang="ar-EG" sz="7200" b="1" dirty="0"/>
            </a:br>
            <a:endParaRPr lang="ar-EG" sz="72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457200"/>
            <a:ext cx="9982199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4800" b="1" dirty="0">
                <a:solidFill>
                  <a:srgbClr val="003300"/>
                </a:solidFill>
              </a:rPr>
              <a:t> القرار:</a:t>
            </a:r>
            <a:br>
              <a:rPr lang="ar-EG" sz="54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سَتبْقى لِي خِلِّي الوَفِي   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ضَمَانَ قلبِي وضَامِني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قيثارَتِي فِي وَحْدَتِــــي   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ترْنِيمَتي فِي غُرْبَتــــي</a:t>
            </a:r>
            <a:br>
              <a:rPr lang="ar-EG" sz="7200" b="1" dirty="0">
                <a:solidFill>
                  <a:srgbClr val="003300"/>
                </a:solidFill>
              </a:rPr>
            </a:br>
            <a:endParaRPr lang="ar-EG" sz="72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22139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1208593"/>
            <a:ext cx="9982199" cy="32110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>
                <a:solidFill>
                  <a:srgbClr val="003300"/>
                </a:solidFill>
              </a:rPr>
              <a:t>ففيكَ لِي </a:t>
            </a:r>
            <a:r>
              <a:rPr lang="ar-EG" sz="7200" b="1" dirty="0" err="1">
                <a:solidFill>
                  <a:srgbClr val="003300"/>
                </a:solidFill>
              </a:rPr>
              <a:t>ياسَيِّــــــــدِي</a:t>
            </a:r>
            <a:r>
              <a:rPr lang="ar-EG" sz="7200" b="1" dirty="0">
                <a:solidFill>
                  <a:srgbClr val="003300"/>
                </a:solidFill>
              </a:rPr>
              <a:t>   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>
                <a:solidFill>
                  <a:srgbClr val="003300"/>
                </a:solidFill>
              </a:rPr>
              <a:t>أُنشـــودَةٌ لا تَـنْتهـــــي</a:t>
            </a:r>
          </a:p>
        </p:txBody>
      </p:sp>
    </p:spTree>
    <p:extLst>
      <p:ext uri="{BB962C8B-B14F-4D97-AF65-F5344CB8AC3E}">
        <p14:creationId xmlns:p14="http://schemas.microsoft.com/office/powerpoint/2010/main" val="36299939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372130"/>
            <a:ext cx="9982199" cy="103720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/>
              <a:t>3-</a:t>
            </a:r>
            <a:br>
              <a:rPr lang="ar-EG" sz="8000" b="1" dirty="0"/>
            </a:br>
            <a:r>
              <a:rPr lang="ar-EG" sz="7200" b="1" dirty="0"/>
              <a:t>(سَتبْقَى لِي يا سَيِّدِي</a:t>
            </a:r>
            <a:br>
              <a:rPr lang="ar-EG" sz="7200" b="1" dirty="0"/>
            </a:br>
            <a:r>
              <a:rPr lang="ar-EG" sz="7200" b="1" dirty="0"/>
              <a:t>أباً عَلى مَرِّ الزَّمَــــــانْ</a:t>
            </a:r>
            <a:br>
              <a:rPr lang="ar-EG" sz="7200" b="1" dirty="0"/>
            </a:br>
            <a:r>
              <a:rPr lang="ar-EG" sz="7200" b="1" dirty="0"/>
              <a:t>سَتبْقى حُبَّاً كامِلاً  </a:t>
            </a:r>
          </a:p>
          <a:p>
            <a:pPr algn="ctr" rtl="1"/>
            <a:r>
              <a:rPr lang="ar-EG" sz="7200" b="1" dirty="0"/>
              <a:t>بَلْ رَائِعاً يُحْيي الكَيانْ)</a:t>
            </a:r>
            <a:r>
              <a:rPr lang="ar-EG" sz="6000" b="1" dirty="0"/>
              <a:t>2</a:t>
            </a:r>
            <a:br>
              <a:rPr lang="ar-EG" sz="8000" b="1" dirty="0"/>
            </a:br>
            <a:endParaRPr lang="ar-EG" sz="8000" b="1" dirty="0"/>
          </a:p>
          <a:p>
            <a:pPr algn="ctr" rtl="1"/>
            <a:endParaRPr lang="ar-EG" sz="8000" b="1" dirty="0"/>
          </a:p>
          <a:p>
            <a:pPr algn="ctr"/>
            <a:br>
              <a:rPr lang="ar-EG" sz="8000" b="1" dirty="0"/>
            </a:br>
            <a:endParaRPr lang="ar-EG" sz="8000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457200"/>
            <a:ext cx="9982199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4800" b="1" dirty="0">
                <a:solidFill>
                  <a:srgbClr val="003300"/>
                </a:solidFill>
              </a:rPr>
              <a:t> القرار:</a:t>
            </a:r>
            <a:br>
              <a:rPr lang="ar-EG" sz="54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سَتبْقى لِي خِلِّي الوَفِي   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ضَمَانَ قلبِي وضَامِني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قيثارَتِي فِي وَحْدَتِــــي   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ترْنِيمَتي فِي غُرْبَتــــي</a:t>
            </a:r>
            <a:br>
              <a:rPr lang="ar-EG" sz="7200" b="1" dirty="0">
                <a:solidFill>
                  <a:srgbClr val="003300"/>
                </a:solidFill>
              </a:rPr>
            </a:br>
            <a:endParaRPr lang="ar-EG" sz="72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91569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1707</TotalTime>
  <Words>148</Words>
  <Application>Microsoft Office PowerPoint</Application>
  <PresentationFormat>عرض على الشاشة (4:3)</PresentationFormat>
  <Paragraphs>26</Paragraphs>
  <Slides>11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211</cp:revision>
  <dcterms:created xsi:type="dcterms:W3CDTF">2021-12-07T14:30:00Z</dcterms:created>
  <dcterms:modified xsi:type="dcterms:W3CDTF">2023-11-23T09:08:21Z</dcterms:modified>
</cp:coreProperties>
</file>