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29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5" d="100"/>
          <a:sy n="55" d="100"/>
        </p:scale>
        <p:origin x="80" y="3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ترنيم ترنيم ترنيم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641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5-</a:t>
            </a:r>
            <a:endParaRPr lang="ar-EG" sz="8000" b="1" dirty="0"/>
          </a:p>
          <a:p>
            <a:pPr algn="ctr" rtl="1"/>
            <a:r>
              <a:rPr lang="ar-EG" sz="8000" b="1" dirty="0"/>
              <a:t>(بإيمَان يتهَدّ السُّــــورْ</a:t>
            </a:r>
            <a:br>
              <a:rPr lang="ar-EG" sz="8000" b="1" dirty="0"/>
            </a:br>
            <a:r>
              <a:rPr lang="ar-EG" sz="8000" b="1" dirty="0"/>
              <a:t>وِإلـَهنا يمِدّ جُسُـــــــورْ)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والشَّعْب صَبَح مَنـْصُورْ</a:t>
            </a:r>
            <a:br>
              <a:rPr lang="ar-EG" sz="8000" b="1" dirty="0"/>
            </a:br>
            <a:r>
              <a:rPr lang="ar-EG" sz="8000" b="1" dirty="0" err="1"/>
              <a:t>وبيعْـلِـــن</a:t>
            </a:r>
            <a:r>
              <a:rPr lang="ar-EG" sz="8000" b="1" dirty="0"/>
              <a:t> مَجْـــــــدَ الله</a:t>
            </a:r>
          </a:p>
          <a:p>
            <a:pPr algn="ctr" rtl="1"/>
            <a:br>
              <a:rPr lang="ar-EG" sz="8000" b="1" dirty="0"/>
            </a:b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17922928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881030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  <a:endParaRPr lang="ar-EG" sz="8000" b="1" dirty="0"/>
          </a:p>
          <a:p>
            <a:pPr algn="ctr" rtl="1"/>
            <a:r>
              <a:rPr lang="ar-EG" sz="8000" b="1" dirty="0"/>
              <a:t>(مَلـَكُوتك مَالـُه حُدُودْ  </a:t>
            </a:r>
            <a:br>
              <a:rPr lang="ar-EG" sz="8000" b="1" dirty="0"/>
            </a:br>
            <a:r>
              <a:rPr lang="ar-EG" sz="8000" b="1" dirty="0"/>
              <a:t>وطرِيق إبْلِيس مَسْدُودْ)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بالعِزّ كـَمَــــــان </a:t>
            </a:r>
            <a:r>
              <a:rPr lang="ar-EG" sz="8000" b="1" dirty="0" err="1"/>
              <a:t>هَيْسُودْ</a:t>
            </a:r>
            <a:r>
              <a:rPr lang="ar-EG" sz="8000" b="1" dirty="0"/>
              <a:t>  </a:t>
            </a:r>
            <a:br>
              <a:rPr lang="ar-EG" sz="8000" b="1" dirty="0"/>
            </a:br>
            <a:r>
              <a:rPr lang="ar-EG" sz="8000" b="1" dirty="0"/>
              <a:t> سُلطـَـــــانــك </a:t>
            </a:r>
            <a:r>
              <a:rPr lang="ar-EG" sz="8000" b="1" dirty="0" err="1"/>
              <a:t>ياابنَ</a:t>
            </a:r>
            <a:r>
              <a:rPr lang="ar-EG" sz="8000" b="1" dirty="0"/>
              <a:t> الله</a:t>
            </a:r>
          </a:p>
          <a:p>
            <a:pPr algn="ctr" rtl="1"/>
            <a:br>
              <a:rPr lang="ar-EG" sz="8000" b="1" dirty="0"/>
            </a:br>
            <a:endParaRPr lang="ar-SA" sz="8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9225743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  <a:endParaRPr lang="ar-EG" sz="8000" b="1" dirty="0"/>
          </a:p>
          <a:p>
            <a:pPr algn="ctr" rtl="1"/>
            <a:r>
              <a:rPr lang="ar-EG" sz="8000" b="1" dirty="0"/>
              <a:t>(إبْليس مَغلوب </a:t>
            </a:r>
            <a:r>
              <a:rPr lang="ar-EG" sz="8000" b="1" dirty="0" err="1"/>
              <a:t>مَغلوبْ</a:t>
            </a:r>
            <a:br>
              <a:rPr lang="ar-EG" sz="8000" b="1" dirty="0"/>
            </a:br>
            <a:r>
              <a:rPr lang="ar-EG" sz="8000" b="1" dirty="0"/>
              <a:t>إعْلان وَاضِح مَكـْتوبْ)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في الدَّم وفِي المَصْلـُــوبْ</a:t>
            </a:r>
            <a:br>
              <a:rPr lang="ar-EG" sz="8000" b="1" dirty="0"/>
            </a:br>
            <a:r>
              <a:rPr lang="ar-EG" sz="8000" b="1" dirty="0"/>
              <a:t>في </a:t>
            </a:r>
            <a:r>
              <a:rPr lang="ar-EG" sz="8000" b="1" dirty="0" err="1"/>
              <a:t>يَسُوعنا</a:t>
            </a:r>
            <a:r>
              <a:rPr lang="ar-EG" sz="8000" b="1" dirty="0"/>
              <a:t> </a:t>
            </a:r>
            <a:r>
              <a:rPr lang="ar-EG" sz="8000" b="1" dirty="0" err="1"/>
              <a:t>بنِتحَـــــدَّاه</a:t>
            </a:r>
            <a:endParaRPr lang="ar-EG" sz="8000" b="1" dirty="0"/>
          </a:p>
          <a:p>
            <a:pPr algn="ctr" rtl="1"/>
            <a:br>
              <a:rPr lang="ar-EG" sz="8000" b="1" dirty="0"/>
            </a:b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12994580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474981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  <a:endParaRPr lang="ar-EG" sz="8000" b="1" dirty="0"/>
          </a:p>
          <a:p>
            <a:pPr algn="ctr" rtl="1"/>
            <a:r>
              <a:rPr lang="ar-EG" sz="8000" b="1" dirty="0"/>
              <a:t>(إيمَان في يَسُوع بيزيدْ</a:t>
            </a:r>
            <a:br>
              <a:rPr lang="ar-EG" sz="8000" b="1" dirty="0"/>
            </a:br>
            <a:r>
              <a:rPr lang="ar-EG" sz="8000" b="1" dirty="0"/>
              <a:t>وكِتاب مَليـــــان مَوَاعِيدْ)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والوَعد بـِنـَصْــــرُه أكيــدْ</a:t>
            </a:r>
            <a:br>
              <a:rPr lang="ar-EG" sz="8000" b="1" dirty="0"/>
            </a:br>
            <a:r>
              <a:rPr lang="ar-EG" sz="8000" b="1" dirty="0"/>
              <a:t>سُلطـــــــان الوَعْد </a:t>
            </a:r>
            <a:r>
              <a:rPr lang="ar-EG" sz="8000" b="1" dirty="0" err="1"/>
              <a:t>مَعَــــاه</a:t>
            </a:r>
            <a:endParaRPr lang="ar-EG" sz="8000" b="1" dirty="0"/>
          </a:p>
          <a:p>
            <a:pPr algn="ctr" rtl="1"/>
            <a:br>
              <a:rPr lang="ar-EG" sz="8000" b="1" dirty="0"/>
            </a:b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3479806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72155"/>
            <a:ext cx="9982199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SA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</a:t>
            </a:r>
            <a: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:</a:t>
            </a:r>
            <a:br>
              <a:rPr kumimoji="0" lang="ar-EG" sz="60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س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وع أع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ظ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 إل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</a:t>
            </a:r>
            <a:b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</a:b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نيم ت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ـَ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ر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ن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 تـَرْنِيم</a:t>
            </a:r>
            <a:r>
              <a:rPr lang="ar-EG" sz="7200" b="1" kern="0" dirty="0">
                <a:solidFill>
                  <a:srgbClr val="005024"/>
                </a:solidFill>
                <a:latin typeface="Arial"/>
                <a:cs typeface="Arial"/>
              </a:rPr>
              <a:t> </a:t>
            </a:r>
          </a:p>
          <a:p>
            <a:pPr algn="ctr" rtl="1"/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ج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د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ُ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ه بي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ِ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م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ْ</a:t>
            </a:r>
            <a:r>
              <a:rPr kumimoji="0" lang="ar-SA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لا الح</a:t>
            </a:r>
            <a:r>
              <a:rPr kumimoji="0" lang="ar-EG" sz="72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َ</a:t>
            </a:r>
            <a:r>
              <a:rPr kumimoji="0" lang="ar-EG" sz="7200" b="1" i="0" u="none" strike="noStrike" kern="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يَـاة</a:t>
            </a:r>
            <a:endParaRPr kumimoji="0" lang="ar-EG" sz="7200" b="1" i="0" u="none" strike="noStrike" kern="0" cap="none" spc="0" normalizeH="0" baseline="0" noProof="0" dirty="0">
              <a:ln>
                <a:noFill/>
              </a:ln>
              <a:solidFill>
                <a:srgbClr val="005024"/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05621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482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  <a:endParaRPr lang="ar-EG" sz="8000" b="1" dirty="0"/>
          </a:p>
          <a:p>
            <a:pPr algn="ctr" rtl="1"/>
            <a:r>
              <a:rPr lang="ar-EG" sz="8000" b="1" dirty="0"/>
              <a:t>(إيمَان </a:t>
            </a:r>
            <a:r>
              <a:rPr lang="ar-EG" sz="8000" b="1" dirty="0" err="1"/>
              <a:t>بيعيش</a:t>
            </a:r>
            <a:r>
              <a:rPr lang="ar-EG" sz="8000" b="1" dirty="0"/>
              <a:t> في النـُّورْ</a:t>
            </a:r>
            <a:br>
              <a:rPr lang="ar-EG" sz="8000" b="1" dirty="0"/>
            </a:br>
            <a:r>
              <a:rPr lang="ar-EG" sz="8000" b="1" dirty="0"/>
              <a:t>ويشُـوف إبلِيس مَأسُـورْ)</a:t>
            </a:r>
            <a:r>
              <a:rPr lang="ar-EG" sz="6000" b="1" dirty="0"/>
              <a:t>2</a:t>
            </a:r>
            <a:br>
              <a:rPr lang="ar-EG" sz="8000" b="1" dirty="0"/>
            </a:br>
            <a:r>
              <a:rPr lang="ar-EG" sz="8000" b="1" dirty="0"/>
              <a:t> وِجناحُه صَبَح مَكسُــــورْ</a:t>
            </a:r>
            <a:br>
              <a:rPr lang="ar-EG" sz="8000" b="1" dirty="0"/>
            </a:br>
            <a:r>
              <a:rPr lang="ar-EG" sz="8000" b="1" dirty="0"/>
              <a:t>وِهُتـــاف </a:t>
            </a:r>
            <a:r>
              <a:rPr lang="ar-EG" sz="8000" b="1" dirty="0" err="1"/>
              <a:t>بيهـِدّ</a:t>
            </a:r>
            <a:r>
              <a:rPr lang="ar-EG" sz="8000" b="1" dirty="0"/>
              <a:t> حِمَـــــــاه</a:t>
            </a:r>
          </a:p>
          <a:p>
            <a:pPr algn="ctr" rtl="1"/>
            <a:br>
              <a:rPr lang="ar-EG" sz="8000" b="1" dirty="0"/>
            </a:br>
            <a:endParaRPr lang="ar-SA" sz="8000" b="1" dirty="0"/>
          </a:p>
        </p:txBody>
      </p:sp>
    </p:spTree>
    <p:extLst>
      <p:ext uri="{BB962C8B-B14F-4D97-AF65-F5344CB8AC3E}">
        <p14:creationId xmlns:p14="http://schemas.microsoft.com/office/powerpoint/2010/main" val="12181518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1707</TotalTime>
  <Words>511</Words>
  <Application>Microsoft Office PowerPoint</Application>
  <PresentationFormat>عرض على الشاشة (4:3)</PresentationFormat>
  <Paragraphs>35</Paragraphs>
  <Slides>13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13</vt:i4>
      </vt:variant>
    </vt:vector>
  </HeadingPairs>
  <TitlesOfParts>
    <vt:vector size="16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210</cp:revision>
  <dcterms:created xsi:type="dcterms:W3CDTF">2021-12-07T14:30:00Z</dcterms:created>
  <dcterms:modified xsi:type="dcterms:W3CDTF">2023-11-25T08:18:45Z</dcterms:modified>
</cp:coreProperties>
</file>