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29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جندُ السَّماءِ فِي العُلا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كُلُّ مَن فِي الأرضِ طُرَّا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شَارِكُوا جُندَ السَّماءْ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وارفَعُوا حَمدَاً وشُكراً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فِي صَباحٍ ومَسَاءْ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سلامْ، سلامْ، سلامْ</a:t>
            </a:r>
          </a:p>
        </p:txBody>
      </p:sp>
    </p:spTree>
    <p:extLst>
      <p:ext uri="{BB962C8B-B14F-4D97-AF65-F5344CB8AC3E}">
        <p14:creationId xmlns:p14="http://schemas.microsoft.com/office/powerpoint/2010/main" val="808608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فَلْنَفتَحِ القَلبَ لَهُ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ولْنُعطِهِ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أسْمَى مَقَامْ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 كُّلِّ قَلبٍ حَلَّهُ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حَلَّ السُّرُورُ والسَّلامْ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26736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50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زَارَنَا طِفلاً وَدِيعْ قَدْرُهُ رَفِيعْ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كُلُّ ذا الصَّنِيعْ حُبَّاً لَنَـــــــــا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حُبُّهُ حُبٌّ شَدِيدْ تَرَكَ العَرشَ المَجِيدْ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مِنْ أجلِنَا هللوا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هللــــــــــوا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93615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كُلُّ مَن فِي الأرضِ طُرَّا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شَارِكُوا جُندَ السَّماءْ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وارفَعُوا حَمدَاً وشُكراً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فِي صَباحٍ ومَسَاءْ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سلامْ، سلامْ، سلامْ</a:t>
            </a:r>
          </a:p>
        </p:txBody>
      </p:sp>
    </p:spTree>
    <p:extLst>
      <p:ext uri="{BB962C8B-B14F-4D97-AF65-F5344CB8AC3E}">
        <p14:creationId xmlns:p14="http://schemas.microsoft.com/office/powerpoint/2010/main" val="388455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جندُ السَّماءِ فِي العُلا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غَنَّى بِألحَانِ الطَّرَبْ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ابْنُ العَلِيِّ تَمَثَّلا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 جِنْسِنَا يَا لِلْعَجَبْ!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50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زَارَنَا طِفلاً وَدِيعْ قَدْرُهُ رَفِيعْ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كُلُّ ذا الصَّنِيعْ حُبَّاً لَنَـــــــــا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حُبُّهُ حُبٌّ شَدِيدْ تَرَكَ العَرشَ المَجِيدْ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مِنْ أجلِنَا هللوا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هللــــــــــوا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كُلُّ مَن فِي الأرضِ طُرَّا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شَارِكُوا جُندَ السَّماءْ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وارفَعُوا حَمدَاً وشُكراً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فِي صَباحٍ ومَسَاءْ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سلامْ، سلامْ، سلامْ</a:t>
            </a:r>
          </a:p>
        </p:txBody>
      </p:sp>
    </p:spTree>
    <p:extLst>
      <p:ext uri="{BB962C8B-B14F-4D97-AF65-F5344CB8AC3E}">
        <p14:creationId xmlns:p14="http://schemas.microsoft.com/office/powerpoint/2010/main" val="3745670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إنَّ المَجُوسَ قَدَّمُوا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مُرَّاً لُبَانَاً وَذَهــــبْ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 ذَاكَ رَمزٌ فَاعْلَمُوا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هَذا هُوَ السَّامِي الرُّتَبْ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28142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50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زَارَنَا طِفلاً وَدِيعْ قَدْرُهُ رَفِيعْ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كُلُّ ذا الصَّنِيعْ حُبَّاً لَنَـــــــــا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حُبُّهُ حُبٌّ شَدِيدْ تَرَكَ العَرشَ المَجِيدْ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مِنْ أجلِنَا هللوا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هللــــــــــوا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4999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كُلُّ مَن فِي الأرضِ طُرَّا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شَارِكُوا جُندَ السَّماءْ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وارفَعُوا حَمدَاً وشُكراً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فِي صَباحٍ ومَسَاءْ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سلامْ، سلامْ، سلامْ</a:t>
            </a:r>
          </a:p>
        </p:txBody>
      </p:sp>
    </p:spTree>
    <p:extLst>
      <p:ext uri="{BB962C8B-B14F-4D97-AF65-F5344CB8AC3E}">
        <p14:creationId xmlns:p14="http://schemas.microsoft.com/office/powerpoint/2010/main" val="184458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دَلَّتْ عليهِ الأنبياءْ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 سَالِفِ العَصْرِ القَدِيمْ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واسْتَقبَلتهُ الأتْقِياءْ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فِي هَيكلِ اللهِ العَظِيمْ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79589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50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زَارَنَا طِفلاً وَدِيعْ قَدْرُهُ رَفِيعْ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كُلُّ ذا الصَّنِيعْ حُبَّاً لَنَـــــــــا 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حُبُّهُ حُبٌّ شَدِيدْ تَرَكَ العَرشَ المَجِيدْ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مِنْ أجلِنَا هللوا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هللــــــــــوا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</a:rPr>
              <a:t>هللويا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28124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</TotalTime>
  <Words>228</Words>
  <Application>Microsoft Office PowerPoint</Application>
  <PresentationFormat>عرض على الشاشة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236</cp:revision>
  <dcterms:created xsi:type="dcterms:W3CDTF">2021-12-07T14:30:00Z</dcterms:created>
  <dcterms:modified xsi:type="dcterms:W3CDTF">2023-11-27T08:03:39Z</dcterms:modified>
</cp:coreProperties>
</file>