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434" r:id="rId9"/>
    <p:sldId id="43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3"/>
            <p14:sldId id="434"/>
            <p14:sldId id="43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3" d="100"/>
          <a:sy n="93" d="100"/>
        </p:scale>
        <p:origin x="1480" y="10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جوه قلبي شمعة كبيرة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70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1- </a:t>
            </a:r>
          </a:p>
          <a:p>
            <a:pPr algn="ctr"/>
            <a:r>
              <a:rPr lang="ar-EG" sz="7200" b="1" dirty="0"/>
              <a:t>(جوه قلبي شمعة كبيرة </a:t>
            </a:r>
          </a:p>
          <a:p>
            <a:pPr algn="ctr"/>
            <a:r>
              <a:rPr lang="ar-EG" sz="7200" b="1" dirty="0"/>
              <a:t>نورها </a:t>
            </a:r>
            <a:r>
              <a:rPr lang="ar-EG" sz="7200" b="1" dirty="0" err="1"/>
              <a:t>جاي</a:t>
            </a:r>
            <a:r>
              <a:rPr lang="ar-EG" sz="7200" b="1" dirty="0"/>
              <a:t> من عند يسوع</a:t>
            </a:r>
            <a:br>
              <a:rPr lang="ar-EG" sz="7200" b="1" dirty="0"/>
            </a:br>
            <a:r>
              <a:rPr lang="ar-EG" sz="7200" b="1" dirty="0"/>
              <a:t>ظاهر نورها لكل الناس </a:t>
            </a:r>
          </a:p>
          <a:p>
            <a:pPr algn="ctr"/>
            <a:r>
              <a:rPr lang="ar-EG" sz="6600" b="1" dirty="0"/>
              <a:t>حتى إن حوالينا كان مقطوع)2</a:t>
            </a:r>
            <a:br>
              <a:rPr lang="ar-EG" sz="7200" b="1" dirty="0"/>
            </a:br>
            <a:endParaRPr lang="en-US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49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ماشي في وسط الظلمة ولكن</a:t>
            </a:r>
          </a:p>
          <a:p>
            <a:pPr algn="ctr"/>
            <a:r>
              <a:rPr lang="ar-EG" sz="7200" b="1" dirty="0"/>
              <a:t> جوه في قلبي النور موجود</a:t>
            </a:r>
            <a:br>
              <a:rPr lang="ar-EG" sz="7200" b="1" dirty="0"/>
            </a:br>
            <a:r>
              <a:rPr lang="ar-EG" sz="7200" b="1" i="0" dirty="0">
                <a:effectLst/>
                <a:latin typeface="ElMessiri-Regular"/>
              </a:rPr>
              <a:t>في</a:t>
            </a:r>
            <a:r>
              <a:rPr lang="ar-EG" sz="7200" b="1" i="0" dirty="0">
                <a:solidFill>
                  <a:srgbClr val="6A7080"/>
                </a:solidFill>
                <a:effectLst/>
                <a:latin typeface="ElMessiri-Regular"/>
              </a:rPr>
              <a:t>ّ</a:t>
            </a:r>
            <a:r>
              <a:rPr lang="ar-EG" sz="7200" b="1" dirty="0"/>
              <a:t> الناس </a:t>
            </a:r>
            <a:r>
              <a:rPr lang="ar-EG" sz="7200" b="1" dirty="0" err="1"/>
              <a:t>هيلاقوا</a:t>
            </a:r>
            <a:r>
              <a:rPr lang="ar-EG" sz="7200" b="1" dirty="0"/>
              <a:t> يسوع</a:t>
            </a:r>
          </a:p>
          <a:p>
            <a:pPr algn="ctr"/>
            <a:r>
              <a:rPr lang="ar-EG" sz="7200" b="1" dirty="0"/>
              <a:t> قوة حبه الغير محدود</a:t>
            </a:r>
            <a:br>
              <a:rPr lang="ar-EG" sz="7200" b="1" dirty="0"/>
            </a:br>
            <a:endParaRPr lang="en-US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224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دايماً</a:t>
            </a:r>
            <a:r>
              <a:rPr lang="ar-EG" sz="7200" b="1" dirty="0">
                <a:solidFill>
                  <a:srgbClr val="00582A"/>
                </a:solidFill>
              </a:rPr>
              <a:t> ربي </a:t>
            </a:r>
            <a:r>
              <a:rPr lang="ar-EG" sz="7200" b="1" dirty="0" err="1">
                <a:solidFill>
                  <a:srgbClr val="00582A"/>
                </a:solidFill>
              </a:rPr>
              <a:t>إجعلني</a:t>
            </a:r>
            <a:r>
              <a:rPr lang="ar-EG" sz="7200" b="1" dirty="0">
                <a:solidFill>
                  <a:srgbClr val="00582A"/>
                </a:solidFill>
              </a:rPr>
              <a:t> منارة 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وإنت</a:t>
            </a:r>
            <a:r>
              <a:rPr lang="ar-EG" sz="7200" b="1" dirty="0">
                <a:solidFill>
                  <a:srgbClr val="00582A"/>
                </a:solidFill>
              </a:rPr>
              <a:t> الكنز اللي مخبيه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زي </a:t>
            </a:r>
            <a:r>
              <a:rPr lang="ar-EG" sz="7200" b="1" dirty="0" err="1">
                <a:solidFill>
                  <a:srgbClr val="00582A"/>
                </a:solidFill>
              </a:rPr>
              <a:t>ماعشت</a:t>
            </a:r>
            <a:r>
              <a:rPr lang="ar-EG" sz="7200" b="1" dirty="0">
                <a:solidFill>
                  <a:srgbClr val="00582A"/>
                </a:solidFill>
              </a:rPr>
              <a:t> بكل طهارة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نفس طريقك أسلك فيه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74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دايماً ربي اجعلني منارة 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وإنت</a:t>
            </a:r>
            <a:r>
              <a:rPr lang="ar-EG" sz="7200" b="1" dirty="0">
                <a:solidFill>
                  <a:srgbClr val="00582A"/>
                </a:solidFill>
              </a:rPr>
              <a:t> الكنز اللي مخبيه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زي </a:t>
            </a:r>
            <a:r>
              <a:rPr lang="ar-EG" sz="7200" b="1" dirty="0" err="1">
                <a:solidFill>
                  <a:srgbClr val="00582A"/>
                </a:solidFill>
              </a:rPr>
              <a:t>ماعشت</a:t>
            </a:r>
            <a:r>
              <a:rPr lang="ar-EG" sz="7200" b="1" dirty="0">
                <a:solidFill>
                  <a:srgbClr val="00582A"/>
                </a:solidFill>
              </a:rPr>
              <a:t> بكل طهارة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نفس طريقك نفس طريقك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أسلك فيه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47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2- </a:t>
            </a:r>
          </a:p>
          <a:p>
            <a:pPr algn="ctr"/>
            <a:r>
              <a:rPr lang="ar-EG" sz="7200" b="1" dirty="0"/>
              <a:t>(يمكن يضعف نورها شوية</a:t>
            </a:r>
          </a:p>
          <a:p>
            <a:pPr algn="ctr"/>
            <a:r>
              <a:rPr lang="ar-EG" sz="7200" b="1" dirty="0"/>
              <a:t> لما </a:t>
            </a:r>
            <a:r>
              <a:rPr lang="ar-EG" sz="7200" b="1" dirty="0" err="1"/>
              <a:t>بأعمل</a:t>
            </a:r>
            <a:r>
              <a:rPr lang="ar-EG" sz="7200" b="1" dirty="0"/>
              <a:t> أي خطية</a:t>
            </a:r>
            <a:br>
              <a:rPr lang="ar-EG" sz="7200" b="1" dirty="0"/>
            </a:br>
            <a:r>
              <a:rPr lang="ar-EG" sz="7200" b="1" dirty="0"/>
              <a:t>لكن لما أقوله سامحني </a:t>
            </a:r>
          </a:p>
          <a:p>
            <a:pPr algn="ctr"/>
            <a:r>
              <a:rPr lang="ar-EG" sz="7200" b="1" dirty="0"/>
              <a:t>ترجع </a:t>
            </a:r>
            <a:r>
              <a:rPr lang="ar-EG" sz="7200" b="1" dirty="0" err="1"/>
              <a:t>تاني</a:t>
            </a:r>
            <a:r>
              <a:rPr lang="ar-EG" sz="7200" b="1" dirty="0"/>
              <a:t> بنورها قوية)2</a:t>
            </a:r>
            <a:br>
              <a:rPr lang="ar-EG" sz="7200" b="1" dirty="0"/>
            </a:br>
            <a:endParaRPr lang="en-US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382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ما </a:t>
            </a:r>
            <a:r>
              <a:rPr lang="ar-EG" sz="8000" b="1" dirty="0" err="1"/>
              <a:t>بيبقاش</a:t>
            </a:r>
            <a:r>
              <a:rPr lang="ar-EG" sz="8000" b="1" dirty="0"/>
              <a:t> فيَّ ظلام </a:t>
            </a:r>
          </a:p>
          <a:p>
            <a:pPr algn="ctr" rtl="1"/>
            <a:r>
              <a:rPr lang="ar-EG" sz="8000" b="1" dirty="0" err="1"/>
              <a:t>علشان</a:t>
            </a:r>
            <a:r>
              <a:rPr lang="ar-EG" sz="8000" b="1" dirty="0"/>
              <a:t> ربي فوق سهران</a:t>
            </a:r>
          </a:p>
          <a:p>
            <a:pPr algn="ctr" rtl="1"/>
            <a:r>
              <a:rPr lang="ar-EG" sz="8000" b="1" dirty="0"/>
              <a:t>هو اللي </a:t>
            </a:r>
            <a:r>
              <a:rPr lang="ar-EG" sz="8000" b="1" dirty="0" err="1"/>
              <a:t>بيضمن</a:t>
            </a:r>
            <a:r>
              <a:rPr lang="ar-EG" sz="8000" b="1" dirty="0"/>
              <a:t> ليَّ </a:t>
            </a:r>
          </a:p>
          <a:p>
            <a:pPr algn="ctr" rtl="1"/>
            <a:r>
              <a:rPr lang="ar-EG" sz="8000" b="1" dirty="0"/>
              <a:t>إني أنور كل مكان</a:t>
            </a:r>
            <a:endParaRPr lang="en-US" sz="8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224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دايماً</a:t>
            </a:r>
            <a:r>
              <a:rPr lang="ar-EG" sz="7200" b="1" dirty="0">
                <a:solidFill>
                  <a:srgbClr val="00582A"/>
                </a:solidFill>
              </a:rPr>
              <a:t> ربي </a:t>
            </a:r>
            <a:r>
              <a:rPr lang="ar-EG" sz="7200" b="1" dirty="0" err="1">
                <a:solidFill>
                  <a:srgbClr val="00582A"/>
                </a:solidFill>
              </a:rPr>
              <a:t>إجعلني</a:t>
            </a:r>
            <a:r>
              <a:rPr lang="ar-EG" sz="7200" b="1" dirty="0">
                <a:solidFill>
                  <a:srgbClr val="00582A"/>
                </a:solidFill>
              </a:rPr>
              <a:t> منارة 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وإنت</a:t>
            </a:r>
            <a:r>
              <a:rPr lang="ar-EG" sz="7200" b="1" dirty="0">
                <a:solidFill>
                  <a:srgbClr val="00582A"/>
                </a:solidFill>
              </a:rPr>
              <a:t> الكنز اللي مخبيه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زي </a:t>
            </a:r>
            <a:r>
              <a:rPr lang="ar-EG" sz="7200" b="1" dirty="0" err="1">
                <a:solidFill>
                  <a:srgbClr val="00582A"/>
                </a:solidFill>
              </a:rPr>
              <a:t>ماعشت</a:t>
            </a:r>
            <a:r>
              <a:rPr lang="ar-EG" sz="7200" b="1" dirty="0">
                <a:solidFill>
                  <a:srgbClr val="00582A"/>
                </a:solidFill>
              </a:rPr>
              <a:t> بكل طهارة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نفس طريقك أسلك فيه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922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74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دايماً ربي اجعلني منارة 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وإنت</a:t>
            </a:r>
            <a:r>
              <a:rPr lang="ar-EG" sz="7200" b="1" dirty="0">
                <a:solidFill>
                  <a:srgbClr val="00582A"/>
                </a:solidFill>
              </a:rPr>
              <a:t> الكنز اللي مخبيه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زي </a:t>
            </a:r>
            <a:r>
              <a:rPr lang="ar-EG" sz="7200" b="1" dirty="0" err="1">
                <a:solidFill>
                  <a:srgbClr val="00582A"/>
                </a:solidFill>
              </a:rPr>
              <a:t>ماعشت</a:t>
            </a:r>
            <a:r>
              <a:rPr lang="ar-EG" sz="7200" b="1" dirty="0">
                <a:solidFill>
                  <a:srgbClr val="00582A"/>
                </a:solidFill>
              </a:rPr>
              <a:t> بكل طهارة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نفس طريقك نفس طريقك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أسلك فيه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105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2118</TotalTime>
  <Words>172</Words>
  <Application>Microsoft Office PowerPoint</Application>
  <PresentationFormat>عرض على الشاشة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ElMessiri-Regular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321</cp:revision>
  <dcterms:created xsi:type="dcterms:W3CDTF">2021-12-07T14:30:00Z</dcterms:created>
  <dcterms:modified xsi:type="dcterms:W3CDTF">2023-11-15T14:30:21Z</dcterms:modified>
</cp:coreProperties>
</file>