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18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جوعني 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r>
              <a:rPr lang="ar-SA" sz="7200" b="1" dirty="0"/>
              <a:t>جوعني ليك و</a:t>
            </a:r>
            <a:r>
              <a:rPr lang="ar-EG" sz="7200" b="1" dirty="0"/>
              <a:t>ا</a:t>
            </a:r>
            <a:r>
              <a:rPr lang="ar-SA" sz="7200" b="1" dirty="0"/>
              <a:t>شبعني بيك</a:t>
            </a:r>
          </a:p>
          <a:p>
            <a:pPr algn="ctr" rtl="1"/>
            <a:r>
              <a:rPr lang="ar-SA" sz="7200" b="1" dirty="0"/>
              <a:t>   </a:t>
            </a:r>
            <a:r>
              <a:rPr lang="ar-EG" sz="7200" b="1" dirty="0"/>
              <a:t>ا</a:t>
            </a:r>
            <a:r>
              <a:rPr lang="ar-SA" sz="7200" b="1" dirty="0"/>
              <a:t>شبعني ربي بفيض غناك</a:t>
            </a:r>
          </a:p>
          <a:p>
            <a:pPr algn="ctr" rtl="1"/>
            <a:r>
              <a:rPr lang="ar-SA" sz="7200" b="1" dirty="0"/>
              <a:t> </a:t>
            </a:r>
          </a:p>
          <a:p>
            <a:pPr algn="ctr" rtl="1"/>
            <a:r>
              <a:rPr lang="ar-SA" sz="7200" b="1" dirty="0"/>
              <a:t>فلا أحتاج في أي جوع</a:t>
            </a:r>
          </a:p>
          <a:p>
            <a:pPr algn="ctr" rtl="1"/>
            <a:r>
              <a:rPr lang="ar-SA" sz="7200" b="1" dirty="0"/>
              <a:t>   (أن أشبع من سواك)2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2-</a:t>
            </a:r>
            <a:r>
              <a:rPr lang="ar-EG" sz="7200" b="1" dirty="0"/>
              <a:t>ا</a:t>
            </a:r>
            <a:r>
              <a:rPr lang="ar-SA" sz="7200" b="1" dirty="0"/>
              <a:t>ملأ عيني بجمال يسوع</a:t>
            </a:r>
          </a:p>
          <a:p>
            <a:pPr algn="ctr" rtl="1"/>
            <a:r>
              <a:rPr lang="ar-SA" sz="7200" b="1" dirty="0"/>
              <a:t>   </a:t>
            </a:r>
            <a:r>
              <a:rPr lang="ar-EG" sz="7200" b="1" dirty="0"/>
              <a:t>ا</a:t>
            </a:r>
            <a:r>
              <a:rPr lang="ar-SA" sz="7200" b="1" dirty="0"/>
              <a:t>شغل خيالي بجروح يسوع</a:t>
            </a:r>
          </a:p>
          <a:p>
            <a:pPr algn="ctr" rtl="1"/>
            <a:r>
              <a:rPr lang="ar-SA" sz="7200" b="1" dirty="0"/>
              <a:t> </a:t>
            </a:r>
          </a:p>
          <a:p>
            <a:pPr algn="ctr" rtl="1"/>
            <a:r>
              <a:rPr lang="ar-SA" sz="7200" b="1" dirty="0"/>
              <a:t>فلا أحتاج في أي ضيق</a:t>
            </a:r>
          </a:p>
          <a:p>
            <a:pPr algn="ctr" rtl="1"/>
            <a:r>
              <a:rPr lang="ar-SA" sz="7200" b="1" dirty="0"/>
              <a:t>   (أن أبحث عن سواك)2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3-</a:t>
            </a:r>
            <a:r>
              <a:rPr lang="ar-EG" sz="7200" b="1"/>
              <a:t>ا</a:t>
            </a:r>
            <a:r>
              <a:rPr lang="ar-SA" sz="7200" b="1"/>
              <a:t>مسح </a:t>
            </a:r>
            <a:r>
              <a:rPr lang="ar-SA" sz="7200" b="1" dirty="0"/>
              <a:t>دموعي أبرئ جروحي</a:t>
            </a:r>
          </a:p>
          <a:p>
            <a:pPr algn="ctr" rtl="1"/>
            <a:r>
              <a:rPr lang="ar-SA" sz="7200" b="1" dirty="0"/>
              <a:t>   أنت شفائي عزاء روحي</a:t>
            </a:r>
          </a:p>
          <a:p>
            <a:pPr algn="ctr" rtl="1"/>
            <a:r>
              <a:rPr lang="ar-SA" sz="7200" b="1" dirty="0"/>
              <a:t> </a:t>
            </a:r>
          </a:p>
          <a:p>
            <a:pPr algn="ctr" rtl="1"/>
            <a:r>
              <a:rPr lang="ar-SA" sz="7200" b="1" dirty="0"/>
              <a:t>نشيد قلبي هتاف عمري</a:t>
            </a:r>
          </a:p>
          <a:p>
            <a:pPr algn="ctr" rtl="1"/>
            <a:r>
              <a:rPr lang="ar-SA" sz="7200" b="1" dirty="0"/>
              <a:t>   (إلهي ليس سواك)2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80</Words>
  <Application>Microsoft Office PowerPoint</Application>
  <PresentationFormat>عرض على الشاشة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2023-11-23T09:12:52Z</dcterms:modified>
</cp:coreProperties>
</file>