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9" r:id="rId3"/>
    <p:sldId id="320" r:id="rId4"/>
    <p:sldId id="326" r:id="rId5"/>
    <p:sldId id="322" r:id="rId6"/>
    <p:sldId id="327" r:id="rId7"/>
    <p:sldId id="324" r:id="rId8"/>
    <p:sldId id="32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9"/>
            <p14:sldId id="320"/>
            <p14:sldId id="326"/>
            <p14:sldId id="322"/>
            <p14:sldId id="327"/>
            <p14:sldId id="324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دايماً </a:t>
            </a:r>
            <a:r>
              <a:rPr lang="ar-EG" sz="6000" b="1" dirty="0" err="1"/>
              <a:t>بتخبِّيني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دايماً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بِتْخَبِّـين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lang="ar-EG" sz="6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تِهِّبْ الرِّيـحْ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بِجْناحكْ تِداريني وَعْدك وَعد صَريحْ</a:t>
            </a:r>
          </a:p>
          <a:p>
            <a:pPr rtl="1"/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lang="ar-EG" sz="2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النَّاس تِنْسَ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وَأشْعُر إنِّي وَحِيدْ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أصْرُخْ لكْ في مَكاني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تيج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بِحُب أكيدْ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(وِتنَسِّيني وِتعَزِّيني)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يا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يَسُــــــــــــــوع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دايماً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بِتْخَبِّـين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lang="ar-EG" sz="6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تِهِّبْ الرِّيـحْ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بِجْناحكْ تِداريني وَعْدك وَعد صَريحْ</a:t>
            </a:r>
          </a:p>
          <a:p>
            <a:pPr rtl="1"/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6843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لمَّا النَّاس تِحَارِبني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بالإيمـــان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بالقــــــــــاكْ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صُوتكْ يِنْدَه ”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ـي“   أجري وأبَات في حِمَاكْ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(وِتنَسِّيني وِتعَزِّيني)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يا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يَسُـــــــــــــــــــــــوع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>
              <a:lnSpc>
                <a:spcPct val="150000"/>
              </a:lnSpc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47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دايماً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بِتْخَبِّـين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lang="ar-EG" sz="6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تِهِّبْ الرِّيـحْ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بِجْناحكْ تِداريني وَعْدك وَعد صَريحْ</a:t>
            </a:r>
          </a:p>
          <a:p>
            <a:pPr rtl="1"/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115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النَّاس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بِتهينني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وأرْجَع وَأنا مَجْروحْ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بِصَليبكْ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بِتعِينن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وِيشَجَّعْن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الر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وحْ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(وِتنَسِّيني وِتعَزِّيني)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يا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31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دايماً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بِتْخَبِّـين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lang="ar-EG" sz="6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تِهِّبْ الرِّيـحْ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بِجْناحكْ تِداريني وَعْدك وَعد صَريحْ</a:t>
            </a:r>
          </a:p>
          <a:p>
            <a:pPr rtl="1"/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327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4807</TotalTime>
  <Words>158</Words>
  <Application>Microsoft Office PowerPoint</Application>
  <PresentationFormat>عرض على الشاشة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449</cp:revision>
  <dcterms:created xsi:type="dcterms:W3CDTF">2021-12-07T14:30:00Z</dcterms:created>
  <dcterms:modified xsi:type="dcterms:W3CDTF">2023-11-29T12:12:46Z</dcterms:modified>
</cp:coreProperties>
</file>