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00" r:id="rId3"/>
    <p:sldId id="396" r:id="rId4"/>
    <p:sldId id="277" r:id="rId5"/>
    <p:sldId id="401" r:id="rId6"/>
    <p:sldId id="402" r:id="rId7"/>
    <p:sldId id="403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0"/>
            <p14:sldId id="396"/>
            <p14:sldId id="277"/>
            <p14:sldId id="401"/>
            <p14:sldId id="402"/>
            <p14:sldId id="40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93" d="100"/>
          <a:sy n="93" d="100"/>
        </p:scale>
        <p:origin x="1480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ربي </a:t>
            </a:r>
            <a:r>
              <a:rPr lang="ar-EG" sz="6600" b="1" dirty="0" err="1"/>
              <a:t>إنت</a:t>
            </a:r>
            <a:r>
              <a:rPr lang="ar-EG" sz="6600" b="1" dirty="0"/>
              <a:t> حياتي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17217"/>
            <a:ext cx="9982199" cy="9941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baseline="30000" dirty="0">
                <a:solidFill>
                  <a:srgbClr val="00582A"/>
                </a:solidFill>
              </a:rPr>
              <a:t>(ق)</a:t>
            </a:r>
            <a:r>
              <a:rPr lang="ar-EG" sz="6600" b="1" dirty="0">
                <a:solidFill>
                  <a:srgbClr val="00582A"/>
                </a:solidFill>
              </a:rPr>
              <a:t> </a:t>
            </a: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ربي </a:t>
            </a:r>
            <a:r>
              <a:rPr lang="ar-EG" sz="8000" b="1" dirty="0">
                <a:solidFill>
                  <a:srgbClr val="00582A"/>
                </a:solidFill>
              </a:rPr>
              <a:t>إ</a:t>
            </a:r>
            <a:r>
              <a:rPr lang="ar-SA" sz="8000" b="1" dirty="0">
                <a:solidFill>
                  <a:srgbClr val="00582A"/>
                </a:solidFill>
              </a:rPr>
              <a:t>نت حياتي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كل حبي وأوقاتي</a:t>
            </a: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ملك أيديك يا إلهي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حتى وقت لعبي</a:t>
            </a:r>
          </a:p>
          <a:p>
            <a:pPr algn="ctr"/>
            <a:br>
              <a:rPr lang="ar-SA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791111"/>
            <a:ext cx="9982199" cy="11172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ما في</a:t>
            </a:r>
            <a:r>
              <a:rPr lang="ar-EG" sz="8000" b="1" dirty="0">
                <a:solidFill>
                  <a:srgbClr val="00582A"/>
                </a:solidFill>
              </a:rPr>
              <a:t>ش</a:t>
            </a:r>
            <a:r>
              <a:rPr lang="ar-SA" sz="8000" b="1" dirty="0">
                <a:solidFill>
                  <a:srgbClr val="00582A"/>
                </a:solidFill>
              </a:rPr>
              <a:t> زيك في الدنيا</a:t>
            </a: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قلبي </a:t>
            </a:r>
            <a:r>
              <a:rPr lang="ar-SA" sz="8000" b="1" dirty="0" err="1">
                <a:solidFill>
                  <a:srgbClr val="00582A"/>
                </a:solidFill>
              </a:rPr>
              <a:t>معاك</a:t>
            </a:r>
            <a:r>
              <a:rPr lang="ar-SA" sz="8000" b="1" dirty="0">
                <a:solidFill>
                  <a:srgbClr val="00582A"/>
                </a:solidFill>
              </a:rPr>
              <a:t> ثانية بثانية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إ</a:t>
            </a:r>
            <a:r>
              <a:rPr lang="ar-SA" sz="8000" b="1" dirty="0" err="1">
                <a:solidFill>
                  <a:srgbClr val="00582A"/>
                </a:solidFill>
              </a:rPr>
              <a:t>ديتني</a:t>
            </a:r>
            <a:r>
              <a:rPr lang="ar-SA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 err="1">
                <a:solidFill>
                  <a:srgbClr val="00582A"/>
                </a:solidFill>
              </a:rPr>
              <a:t>السما</a:t>
            </a:r>
            <a:r>
              <a:rPr lang="ar-SA" sz="8000" b="1" dirty="0">
                <a:solidFill>
                  <a:srgbClr val="00582A"/>
                </a:solidFill>
              </a:rPr>
              <a:t> هدية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ليك كل قلبي</a:t>
            </a:r>
          </a:p>
          <a:p>
            <a:pPr algn="ctr"/>
            <a:br>
              <a:rPr lang="ar-SA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  <a:p>
            <a:pPr algn="ctr"/>
            <a:br>
              <a:rPr lang="ar-SA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7200"/>
            <a:ext cx="9982199" cy="8017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دايماً </a:t>
            </a:r>
            <a:r>
              <a:rPr lang="ar-EG" sz="8000" b="1" dirty="0"/>
              <a:t>إ</a:t>
            </a:r>
            <a:r>
              <a:rPr lang="ar-SA" sz="8000" b="1" dirty="0"/>
              <a:t>يدي في </a:t>
            </a:r>
            <a:r>
              <a:rPr lang="ar-EG" sz="8000" b="1" dirty="0"/>
              <a:t>إ</a:t>
            </a:r>
            <a:r>
              <a:rPr lang="ar-SA" sz="8000" b="1" dirty="0"/>
              <a:t>يدك </a:t>
            </a:r>
            <a:endParaRPr lang="ar-EG" sz="8000" b="1" dirty="0"/>
          </a:p>
          <a:p>
            <a:pPr algn="ctr" rtl="1"/>
            <a:r>
              <a:rPr lang="ar-SA" sz="8000" b="1" dirty="0"/>
              <a:t>وعيني عليك</a:t>
            </a:r>
          </a:p>
          <a:p>
            <a:pPr algn="ctr" rtl="1"/>
            <a:r>
              <a:rPr lang="ar-EG" sz="8000" b="1" dirty="0"/>
              <a:t>و</a:t>
            </a:r>
            <a:r>
              <a:rPr lang="ar-SA" sz="8000" b="1" dirty="0"/>
              <a:t>في لساني ترنيمة </a:t>
            </a:r>
            <a:endParaRPr lang="ar-EG" sz="8000" b="1" dirty="0"/>
          </a:p>
          <a:p>
            <a:pPr algn="ctr" rtl="1"/>
            <a:r>
              <a:rPr lang="ar-SA" sz="8000" b="1" dirty="0"/>
              <a:t>وقلبي فرحان </a:t>
            </a:r>
            <a:r>
              <a:rPr lang="ar-SA" sz="8000" b="1" dirty="0" err="1"/>
              <a:t>بيك</a:t>
            </a:r>
            <a:endParaRPr lang="ar-SA" sz="8000" b="1" dirty="0"/>
          </a:p>
          <a:p>
            <a:pPr algn="ctr"/>
            <a:br>
              <a:rPr lang="ar-SA" sz="8000" b="1" dirty="0"/>
            </a:br>
            <a:endParaRPr lang="ar-EG" sz="115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09600"/>
            <a:ext cx="9982199" cy="8017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err="1"/>
              <a:t>علشان</a:t>
            </a:r>
            <a:r>
              <a:rPr lang="ar-SA" sz="8000" b="1" dirty="0"/>
              <a:t> </a:t>
            </a:r>
            <a:r>
              <a:rPr lang="ar-EG" sz="8000" b="1" dirty="0"/>
              <a:t>إ</a:t>
            </a:r>
            <a:r>
              <a:rPr lang="ar-SA" sz="8000" b="1" dirty="0"/>
              <a:t>نت فديتني </a:t>
            </a:r>
            <a:endParaRPr lang="ar-EG" sz="8000" b="1" dirty="0"/>
          </a:p>
          <a:p>
            <a:pPr algn="ctr" rtl="1"/>
            <a:r>
              <a:rPr lang="ar-SA" sz="8000" b="1" dirty="0"/>
              <a:t>و</a:t>
            </a:r>
            <a:r>
              <a:rPr lang="ar-EG" sz="8000" b="1" dirty="0"/>
              <a:t>إ</a:t>
            </a:r>
            <a:r>
              <a:rPr lang="ar-SA" sz="8000" b="1" dirty="0"/>
              <a:t>نت اللي راعتني</a:t>
            </a:r>
          </a:p>
          <a:p>
            <a:pPr algn="ctr" rtl="1"/>
            <a:r>
              <a:rPr lang="ar-SA" sz="7200" b="1" dirty="0"/>
              <a:t>لو فتحت عنيا وبصيت حوليَّ</a:t>
            </a:r>
          </a:p>
          <a:p>
            <a:pPr algn="ctr" rtl="1"/>
            <a:r>
              <a:rPr lang="ar-SA" sz="8000" b="1" dirty="0"/>
              <a:t>مش ه</a:t>
            </a:r>
            <a:r>
              <a:rPr lang="ar-EG" sz="8000" b="1" dirty="0"/>
              <a:t>ا</a:t>
            </a:r>
            <a:r>
              <a:rPr lang="ar-SA" sz="8000" b="1" dirty="0"/>
              <a:t>لاقي زيك حلو ليَّ</a:t>
            </a:r>
          </a:p>
          <a:p>
            <a:pPr algn="ctr"/>
            <a:br>
              <a:rPr lang="ar-SA" sz="8000" b="1" dirty="0"/>
            </a:br>
            <a:endParaRPr lang="ar-EG" sz="115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17217"/>
            <a:ext cx="9982199" cy="9941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baseline="30000" dirty="0">
                <a:solidFill>
                  <a:srgbClr val="00582A"/>
                </a:solidFill>
              </a:rPr>
              <a:t>(ق)</a:t>
            </a:r>
            <a:r>
              <a:rPr lang="ar-EG" sz="6600" b="1" dirty="0">
                <a:solidFill>
                  <a:srgbClr val="00582A"/>
                </a:solidFill>
              </a:rPr>
              <a:t> </a:t>
            </a: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ربي </a:t>
            </a:r>
            <a:r>
              <a:rPr lang="ar-EG" sz="8000" b="1" dirty="0">
                <a:solidFill>
                  <a:srgbClr val="00582A"/>
                </a:solidFill>
              </a:rPr>
              <a:t>إ</a:t>
            </a:r>
            <a:r>
              <a:rPr lang="ar-SA" sz="8000" b="1" dirty="0">
                <a:solidFill>
                  <a:srgbClr val="00582A"/>
                </a:solidFill>
              </a:rPr>
              <a:t>نت حياتي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كل حبي وأوقاتي</a:t>
            </a: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ملك أيديك يا إلهي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حتى وقت لعبي</a:t>
            </a:r>
          </a:p>
          <a:p>
            <a:pPr algn="ctr"/>
            <a:br>
              <a:rPr lang="ar-SA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683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791111"/>
            <a:ext cx="9982199" cy="11172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ما في</a:t>
            </a:r>
            <a:r>
              <a:rPr lang="ar-EG" sz="8000" b="1" dirty="0">
                <a:solidFill>
                  <a:srgbClr val="00582A"/>
                </a:solidFill>
              </a:rPr>
              <a:t>ش</a:t>
            </a:r>
            <a:r>
              <a:rPr lang="ar-SA" sz="8000" b="1" dirty="0">
                <a:solidFill>
                  <a:srgbClr val="00582A"/>
                </a:solidFill>
              </a:rPr>
              <a:t> زيك في الدنيا</a:t>
            </a: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قلبي </a:t>
            </a:r>
            <a:r>
              <a:rPr lang="ar-SA" sz="8000" b="1" dirty="0" err="1">
                <a:solidFill>
                  <a:srgbClr val="00582A"/>
                </a:solidFill>
              </a:rPr>
              <a:t>معاك</a:t>
            </a:r>
            <a:r>
              <a:rPr lang="ar-SA" sz="8000" b="1" dirty="0">
                <a:solidFill>
                  <a:srgbClr val="00582A"/>
                </a:solidFill>
              </a:rPr>
              <a:t> ثانية بثانية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إ</a:t>
            </a:r>
            <a:r>
              <a:rPr lang="ar-SA" sz="8000" b="1" dirty="0" err="1">
                <a:solidFill>
                  <a:srgbClr val="00582A"/>
                </a:solidFill>
              </a:rPr>
              <a:t>ديتني</a:t>
            </a:r>
            <a:r>
              <a:rPr lang="ar-SA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 err="1">
                <a:solidFill>
                  <a:srgbClr val="00582A"/>
                </a:solidFill>
              </a:rPr>
              <a:t>السما</a:t>
            </a:r>
            <a:r>
              <a:rPr lang="ar-SA" sz="8000" b="1" dirty="0">
                <a:solidFill>
                  <a:srgbClr val="00582A"/>
                </a:solidFill>
              </a:rPr>
              <a:t> هدية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ليك كل قلبي</a:t>
            </a:r>
          </a:p>
          <a:p>
            <a:pPr algn="ctr"/>
            <a:br>
              <a:rPr lang="ar-SA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</a:endParaRPr>
          </a:p>
          <a:p>
            <a:pPr algn="ctr"/>
            <a:br>
              <a:rPr lang="ar-SA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0892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1792</TotalTime>
  <Words>120</Words>
  <Application>Microsoft Office PowerPoint</Application>
  <PresentationFormat>عرض على الشاشة (4:3)</PresentationFormat>
  <Paragraphs>36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230</cp:revision>
  <dcterms:created xsi:type="dcterms:W3CDTF">2021-12-07T14:30:00Z</dcterms:created>
  <dcterms:modified xsi:type="dcterms:W3CDTF">2023-11-20T09:01:26Z</dcterms:modified>
</cp:coreProperties>
</file>