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سلطانك </a:t>
            </a:r>
            <a:r>
              <a:rPr lang="ar-EG" sz="8000" b="1" dirty="0" err="1"/>
              <a:t>اعظم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(سلطانك أعظم سلطان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اسمك أعظم اسم كمان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يشهد عنك كل كيان أبدي وأزلي </a:t>
            </a:r>
            <a:r>
              <a:rPr lang="ar-EG" sz="8000" b="1" dirty="0" err="1">
                <a:solidFill>
                  <a:srgbClr val="003300"/>
                </a:solidFill>
              </a:rPr>
              <a:t>وجاي</a:t>
            </a:r>
            <a:r>
              <a:rPr lang="ar-EG" sz="8000" b="1" dirty="0">
                <a:solidFill>
                  <a:srgbClr val="003300"/>
                </a:solidFill>
              </a:rPr>
              <a:t> وكان)2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(سلطانك أعظم سلطان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اسمك أعظم اسم كمان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يشهد عنك كل كيان أبدي وأزلي </a:t>
            </a:r>
            <a:r>
              <a:rPr lang="ar-EG" sz="8000" b="1" dirty="0" err="1">
                <a:solidFill>
                  <a:srgbClr val="003300"/>
                </a:solidFill>
              </a:rPr>
              <a:t>وجاي</a:t>
            </a:r>
            <a:r>
              <a:rPr lang="ar-EG" sz="8000" b="1" dirty="0">
                <a:solidFill>
                  <a:srgbClr val="003300"/>
                </a:solidFill>
              </a:rPr>
              <a:t> وكان)2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يشهد عن أمجادك ماضي </a:t>
            </a:r>
          </a:p>
          <a:p>
            <a:pPr algn="ctr" rtl="1"/>
            <a:r>
              <a:rPr lang="ar-EG" sz="7200" b="1" dirty="0"/>
              <a:t>وحاضر مجدك في الأكوان</a:t>
            </a:r>
            <a:br>
              <a:rPr lang="ar-EG" sz="7200" b="1" dirty="0"/>
            </a:br>
            <a:r>
              <a:rPr lang="ar-EG" sz="7200" b="1" dirty="0"/>
              <a:t>حتى تاريخ الأرض العادي </a:t>
            </a:r>
          </a:p>
          <a:p>
            <a:pPr algn="ctr" rtl="1"/>
            <a:r>
              <a:rPr lang="ar-EG" sz="7200" b="1" dirty="0"/>
              <a:t>صانع صفحاته بسلطان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(سلطانك أعظم سلطان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اسمك أعظم اسم كمان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يشهد عنك كل كيان أبدي وأزلي </a:t>
            </a:r>
            <a:r>
              <a:rPr lang="ar-EG" sz="8000" b="1" dirty="0" err="1">
                <a:solidFill>
                  <a:srgbClr val="003300"/>
                </a:solidFill>
              </a:rPr>
              <a:t>وجاي</a:t>
            </a:r>
            <a:r>
              <a:rPr lang="ar-EG" sz="8000" b="1" dirty="0">
                <a:solidFill>
                  <a:srgbClr val="003300"/>
                </a:solidFill>
              </a:rPr>
              <a:t> وكان)2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 err="1"/>
              <a:t>شاول</a:t>
            </a:r>
            <a:r>
              <a:rPr lang="ar-EG" sz="7200" b="1" dirty="0"/>
              <a:t> </a:t>
            </a:r>
            <a:r>
              <a:rPr lang="ar-EG" sz="7200" b="1" dirty="0" err="1"/>
              <a:t>مين</a:t>
            </a:r>
            <a:r>
              <a:rPr lang="ar-EG" sz="7200" b="1" dirty="0"/>
              <a:t> خلاه يتكلم </a:t>
            </a:r>
          </a:p>
          <a:p>
            <a:pPr algn="ctr" rtl="1"/>
            <a:r>
              <a:rPr lang="ar-EG" sz="7200" b="1" dirty="0"/>
              <a:t>يعلن برك بالإيمان</a:t>
            </a:r>
            <a:br>
              <a:rPr lang="ar-EG" sz="7200" b="1" dirty="0"/>
            </a:br>
            <a:r>
              <a:rPr lang="ar-EG" sz="7200" b="1" dirty="0" err="1"/>
              <a:t>والسامرية</a:t>
            </a:r>
            <a:r>
              <a:rPr lang="ar-EG" sz="7200" b="1" dirty="0"/>
              <a:t> </a:t>
            </a:r>
            <a:r>
              <a:rPr lang="ar-EG" sz="7200" b="1" dirty="0" err="1"/>
              <a:t>الخاطية</a:t>
            </a:r>
            <a:r>
              <a:rPr lang="ar-EG" sz="7200" b="1" dirty="0"/>
              <a:t> تسلم </a:t>
            </a:r>
          </a:p>
          <a:p>
            <a:pPr algn="ctr" rtl="1"/>
            <a:r>
              <a:rPr lang="ar-EG" sz="7200" b="1" dirty="0"/>
              <a:t>وتبشر بيسوع حنان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(سلطانك أعظم سلطان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اسمك أعظم اسم كمان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يشهد عنك كل كيان أبدي وأزلي </a:t>
            </a:r>
            <a:r>
              <a:rPr lang="ar-EG" sz="8000" b="1" dirty="0" err="1">
                <a:solidFill>
                  <a:srgbClr val="003300"/>
                </a:solidFill>
              </a:rPr>
              <a:t>وجاي</a:t>
            </a:r>
            <a:r>
              <a:rPr lang="ar-EG" sz="8000" b="1" dirty="0">
                <a:solidFill>
                  <a:srgbClr val="003300"/>
                </a:solidFill>
              </a:rPr>
              <a:t> وكان)2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صوتك حرك </a:t>
            </a:r>
            <a:r>
              <a:rPr lang="ar-EG" sz="7200" b="1" dirty="0" err="1"/>
              <a:t>إيد</a:t>
            </a:r>
            <a:r>
              <a:rPr lang="ar-EG" sz="7200" b="1" dirty="0"/>
              <a:t> الموت</a:t>
            </a:r>
          </a:p>
          <a:p>
            <a:pPr algn="ctr" rtl="1"/>
            <a:r>
              <a:rPr lang="ar-EG" sz="7200" b="1" dirty="0"/>
              <a:t> قلت " لعازر أخرج " قام</a:t>
            </a:r>
            <a:br>
              <a:rPr lang="ar-EG" sz="7200" b="1" dirty="0"/>
            </a:br>
            <a:r>
              <a:rPr lang="ar-EG" sz="7200" b="1" dirty="0"/>
              <a:t>حتى إن كان الموت له صوت صوتك يدي القلب أمان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(سلطانك أعظم سلطان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اسمك أعظم اسم كمان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يشهد عنك كل كيان أبدي وأزلي </a:t>
            </a:r>
            <a:r>
              <a:rPr lang="ar-EG" sz="8000" b="1" dirty="0" err="1">
                <a:solidFill>
                  <a:srgbClr val="003300"/>
                </a:solidFill>
              </a:rPr>
              <a:t>وجاي</a:t>
            </a:r>
            <a:r>
              <a:rPr lang="ar-EG" sz="8000" b="1" dirty="0">
                <a:solidFill>
                  <a:srgbClr val="003300"/>
                </a:solidFill>
              </a:rPr>
              <a:t> وكان)2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يسوع رب الأرباب </a:t>
            </a:r>
          </a:p>
          <a:p>
            <a:pPr algn="ctr" rtl="1"/>
            <a:r>
              <a:rPr lang="ar-EG" sz="7200" b="1" dirty="0"/>
              <a:t>ترضي تكون في صورة إنسان</a:t>
            </a:r>
            <a:br>
              <a:rPr lang="ar-EG" sz="7200" b="1" dirty="0"/>
            </a:br>
            <a:r>
              <a:rPr lang="ar-EG" sz="7200" b="1" dirty="0"/>
              <a:t>رب المجد الله </a:t>
            </a:r>
            <a:r>
              <a:rPr lang="ar-EG" sz="7200" b="1" dirty="0" err="1"/>
              <a:t>الآب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عمانوئيل</a:t>
            </a:r>
            <a:r>
              <a:rPr lang="ar-EG" sz="7200" b="1" dirty="0"/>
              <a:t> أعظم إعلان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175</Words>
  <Application>Microsoft Office PowerPoint</Application>
  <PresentationFormat>عرض على الشاشة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204</cp:revision>
  <dcterms:created xsi:type="dcterms:W3CDTF">2021-12-07T14:30:00Z</dcterms:created>
  <dcterms:modified xsi:type="dcterms:W3CDTF">2023-11-29T11:59:16Z</dcterms:modified>
</cp:coreProperties>
</file>