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35" r:id="rId3"/>
    <p:sldId id="32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1" autoAdjust="0"/>
    <p:restoredTop sz="94660"/>
  </p:normalViewPr>
  <p:slideViewPr>
    <p:cSldViewPr>
      <p:cViewPr varScale="1">
        <p:scale>
          <a:sx n="90" d="100"/>
          <a:sy n="90" d="100"/>
        </p:scale>
        <p:origin x="170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سنة راحت سنة </a:t>
            </a:r>
            <a:r>
              <a:rPr lang="ar-SA" sz="8000" b="1" dirty="0" err="1">
                <a:latin typeface="Arial" charset="0"/>
                <a:cs typeface="Arial" charset="0"/>
              </a:rPr>
              <a:t>جاية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3400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(سنة راحت سنة </a:t>
            </a:r>
            <a:r>
              <a:rPr lang="ar-EG" sz="7200" b="1" dirty="0" err="1">
                <a:solidFill>
                  <a:srgbClr val="003300"/>
                </a:solidFill>
              </a:rPr>
              <a:t>جاية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وإلهي ماليني سلام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ده في قلبي وعينيا 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معايا</a:t>
            </a:r>
            <a:r>
              <a:rPr lang="ar-EG" sz="7200" b="1" dirty="0">
                <a:solidFill>
                  <a:srgbClr val="003300"/>
                </a:solidFill>
              </a:rPr>
              <a:t> في كل مكان)2</a:t>
            </a:r>
          </a:p>
        </p:txBody>
      </p:sp>
    </p:spTree>
    <p:extLst>
      <p:ext uri="{BB962C8B-B14F-4D97-AF65-F5344CB8AC3E}">
        <p14:creationId xmlns:p14="http://schemas.microsoft.com/office/powerpoint/2010/main" val="2716899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3400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(سنة راحت سنة </a:t>
            </a:r>
            <a:r>
              <a:rPr lang="ar-EG" sz="7200" b="1" dirty="0" err="1">
                <a:solidFill>
                  <a:srgbClr val="003300"/>
                </a:solidFill>
              </a:rPr>
              <a:t>جاية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وإلهي ماليني سلام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ده في قلبي وعينيا 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معايا</a:t>
            </a:r>
            <a:r>
              <a:rPr lang="ar-EG" sz="7200" b="1" dirty="0">
                <a:solidFill>
                  <a:srgbClr val="003300"/>
                </a:solidFill>
              </a:rPr>
              <a:t> في كل مكان)2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(فضلت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إيديك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في إيديا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وعينيك كانت عليا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باركتني ليا حياتي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وماليتني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بالحنية)2</a:t>
            </a: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3400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(سنة راحت سنة </a:t>
            </a:r>
            <a:r>
              <a:rPr lang="ar-EG" sz="7200" b="1" dirty="0" err="1">
                <a:solidFill>
                  <a:srgbClr val="003300"/>
                </a:solidFill>
              </a:rPr>
              <a:t>جاية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وإلهي ماليني سلام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ده في قلبي وعينيا 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معايا</a:t>
            </a:r>
            <a:r>
              <a:rPr lang="ar-EG" sz="7200" b="1" dirty="0">
                <a:solidFill>
                  <a:srgbClr val="003300"/>
                </a:solidFill>
              </a:rPr>
              <a:t> في كل مكان)2</a:t>
            </a:r>
          </a:p>
        </p:txBody>
      </p:sp>
    </p:spTree>
    <p:extLst>
      <p:ext uri="{BB962C8B-B14F-4D97-AF65-F5344CB8AC3E}">
        <p14:creationId xmlns:p14="http://schemas.microsoft.com/office/powerpoint/2010/main" val="1156524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(في طريقي كنت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معايا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قدامي وماشي ورايا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فرحتني كل أوقاتي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وأديتني كتير هدايا)2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42720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3400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(سنة راحت سنة </a:t>
            </a:r>
            <a:r>
              <a:rPr lang="ar-EG" sz="7200" b="1" dirty="0" err="1">
                <a:solidFill>
                  <a:srgbClr val="003300"/>
                </a:solidFill>
              </a:rPr>
              <a:t>جاية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وإلهي ماليني سلام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ده في قلبي وعينيا 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معايا</a:t>
            </a:r>
            <a:r>
              <a:rPr lang="ar-EG" sz="7200" b="1" dirty="0">
                <a:solidFill>
                  <a:srgbClr val="003300"/>
                </a:solidFill>
              </a:rPr>
              <a:t> في كل مكان)2</a:t>
            </a:r>
          </a:p>
        </p:txBody>
      </p:sp>
    </p:spTree>
    <p:extLst>
      <p:ext uri="{BB962C8B-B14F-4D97-AF65-F5344CB8AC3E}">
        <p14:creationId xmlns:p14="http://schemas.microsoft.com/office/powerpoint/2010/main" val="2528371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(ولا مرة بعدت عني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دايماً قريب مني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لو مرة وقعت في غلطة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بتيجي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وتقومني)2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692327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3400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(سنة راحت سنة </a:t>
            </a:r>
            <a:r>
              <a:rPr lang="ar-EG" sz="7200" b="1" dirty="0" err="1">
                <a:solidFill>
                  <a:srgbClr val="003300"/>
                </a:solidFill>
              </a:rPr>
              <a:t>جاية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وإلهي ماليني سلام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ده في قلبي وعينيا 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معايا</a:t>
            </a:r>
            <a:r>
              <a:rPr lang="ar-EG" sz="7200" b="1" dirty="0">
                <a:solidFill>
                  <a:srgbClr val="003300"/>
                </a:solidFill>
              </a:rPr>
              <a:t> في كل مكان)2</a:t>
            </a:r>
          </a:p>
        </p:txBody>
      </p:sp>
    </p:spTree>
    <p:extLst>
      <p:ext uri="{BB962C8B-B14F-4D97-AF65-F5344CB8AC3E}">
        <p14:creationId xmlns:p14="http://schemas.microsoft.com/office/powerpoint/2010/main" val="380258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20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4-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هتبتدي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سنة جديدة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رب تكون سعيدة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سامح فيها كل ولادك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فرحتنا تكون أكيدة)2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72412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174</Words>
  <Application>Microsoft Office PowerPoint</Application>
  <PresentationFormat>عرض على الشاشة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2023-11-21T14:04:07Z</dcterms:modified>
</cp:coreProperties>
</file>