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سنين طويلة مضت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5- </a:t>
            </a:r>
          </a:p>
          <a:p>
            <a:pPr algn="ctr" rtl="1"/>
            <a:r>
              <a:rPr lang="ar-EG" sz="8000" b="1" dirty="0"/>
              <a:t>(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قَرَّب </a:t>
            </a:r>
            <a:r>
              <a:rPr kumimoji="0" lang="ar-EG" sz="8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يجينا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يَسوع   </a:t>
            </a:r>
          </a:p>
          <a:p>
            <a:pPr algn="ctr" rtl="1"/>
            <a:r>
              <a:rPr kumimoji="0" lang="ar-EG" sz="8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ياخُدنا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8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عالسَّحَاب</a:t>
            </a:r>
            <a:b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ويمسَح الدُّمُــــــوع   </a:t>
            </a:r>
          </a:p>
          <a:p>
            <a:pPr algn="ctr" rtl="1"/>
            <a:r>
              <a:rPr kumimoji="0" lang="ar-EG" sz="8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وتِتتِهي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الأتعَــاب</a:t>
            </a:r>
            <a:r>
              <a:rPr lang="ar-EG" sz="8000" b="1" dirty="0"/>
              <a:t>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14853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6800"/>
            <a:ext cx="9982199" cy="7620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</a:rPr>
              <a:t>(نِسعَد بيه في الأبَدِيَّة  </a:t>
            </a:r>
          </a:p>
          <a:p>
            <a:pPr algn="ctr" rtl="1">
              <a:lnSpc>
                <a:spcPct val="150000"/>
              </a:lnSpc>
            </a:pP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</a:rPr>
              <a:t>نِفرَح أفرَاح سَمَاويَّة)</a:t>
            </a:r>
            <a:r>
              <a:rPr kumimoji="0" lang="ar-EG" sz="9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</a:rPr>
              <a:t>2</a:t>
            </a:r>
            <a:b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</a:rPr>
            </a:br>
            <a:br>
              <a:rPr lang="ar-EG" sz="80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5248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6- </a:t>
            </a:r>
          </a:p>
          <a:p>
            <a:pPr algn="ctr" rtl="1"/>
            <a:r>
              <a:rPr lang="ar-EG" sz="8000" b="1" dirty="0"/>
              <a:t>(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الآلات نِعزِف لُه 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بلَحنِــــهِ الجَديد</a:t>
            </a:r>
            <a:b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نِغَنِّــــــــي ونرَنِّم لُه   </a:t>
            </a:r>
          </a:p>
          <a:p>
            <a:pPr algn="ctr" rtl="1"/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بأعذَب الأناشيد</a:t>
            </a:r>
            <a:r>
              <a:rPr lang="ar-EG" sz="8000" b="1" dirty="0"/>
              <a:t>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86544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437"/>
            <a:ext cx="9982199" cy="7620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(نُسبَى هُناك في جَماله  ونشَاهِد مَجد جَلاله)</a:t>
            </a:r>
            <a:r>
              <a:rPr kumimoji="0" lang="ar-EG" sz="9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767865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(سنين طويلة مضت</a:t>
            </a:r>
          </a:p>
          <a:p>
            <a:pPr algn="ctr" rtl="1"/>
            <a:r>
              <a:rPr lang="ar-EG" sz="7200" b="1" dirty="0"/>
              <a:t>والرب معتني بيّ</a:t>
            </a:r>
          </a:p>
          <a:p>
            <a:pPr algn="ctr" rtl="1"/>
            <a:r>
              <a:rPr lang="ar-EG" sz="7200" b="1" dirty="0"/>
              <a:t>وكل يوم محمول</a:t>
            </a:r>
          </a:p>
          <a:p>
            <a:pPr algn="ctr" rtl="1"/>
            <a:r>
              <a:rPr lang="ar-EG" sz="7200" b="1" dirty="0"/>
              <a:t>على الأذرع الأبدية) 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(ويسوع بيده </a:t>
            </a:r>
          </a:p>
          <a:p>
            <a:pPr algn="ctr" rtl="1"/>
            <a:r>
              <a:rPr lang="ar-EG" sz="8000" b="1" dirty="0"/>
              <a:t>ماسكني</a:t>
            </a:r>
          </a:p>
          <a:p>
            <a:pPr algn="ctr" rtl="1"/>
            <a:r>
              <a:rPr lang="ar-EG" sz="8000" b="1" dirty="0"/>
              <a:t>في مراعي الحب </a:t>
            </a:r>
          </a:p>
          <a:p>
            <a:pPr algn="ctr" rtl="1"/>
            <a:r>
              <a:rPr lang="ar-EG" sz="8000" b="1" dirty="0" err="1"/>
              <a:t>قايدني</a:t>
            </a:r>
            <a:r>
              <a:rPr lang="ar-EG" sz="8000" b="1" dirty="0"/>
              <a:t>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</a:p>
          <a:p>
            <a:pPr algn="ctr" rtl="1"/>
            <a:r>
              <a:rPr lang="ar-EG" sz="8000" b="1" dirty="0"/>
              <a:t>(ملك الملوك يا يسوع</a:t>
            </a:r>
          </a:p>
          <a:p>
            <a:pPr algn="ctr" rtl="1"/>
            <a:r>
              <a:rPr lang="ar-EG" sz="8000" b="1" dirty="0"/>
              <a:t> يا سيد </a:t>
            </a:r>
            <a:r>
              <a:rPr lang="ar-EG" sz="8000" b="1" dirty="0" err="1"/>
              <a:t>الاسياد</a:t>
            </a:r>
            <a:endParaRPr lang="ar-EG" sz="8000" b="1" dirty="0"/>
          </a:p>
          <a:p>
            <a:pPr algn="ctr" rtl="1"/>
            <a:r>
              <a:rPr lang="ar-EG" sz="8000" b="1" dirty="0"/>
              <a:t>نفوسنا في انتظار </a:t>
            </a:r>
          </a:p>
          <a:p>
            <a:pPr algn="ctr" rtl="1"/>
            <a:r>
              <a:rPr lang="ar-EG" sz="8000" b="1" dirty="0"/>
              <a:t>تأخذنا للأمجاد) 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واتملا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فيك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بعينــــــيّ</a:t>
            </a:r>
            <a:br>
              <a:rPr lang="ar-EG" sz="8000" b="1" dirty="0"/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يا يسوع يا غالي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علــــــــيّ</a:t>
            </a:r>
            <a:r>
              <a:rPr lang="ar-EG" sz="8000" b="1" dirty="0"/>
              <a:t>) 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373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endParaRPr lang="ar-EG" sz="7200" b="1" dirty="0"/>
          </a:p>
          <a:p>
            <a:pPr algn="ctr" rtl="1"/>
            <a:r>
              <a:rPr lang="ar-EG" sz="7200" b="1" dirty="0"/>
              <a:t>(يسوع سباني بحبه</a:t>
            </a:r>
          </a:p>
          <a:p>
            <a:pPr algn="ctr" rtl="1"/>
            <a:r>
              <a:rPr lang="ar-EG" sz="7200" b="1" dirty="0"/>
              <a:t>والقلب بقى فرحان</a:t>
            </a:r>
          </a:p>
          <a:p>
            <a:pPr algn="ctr" rtl="1"/>
            <a:r>
              <a:rPr lang="ar-EG" sz="7200" b="1" dirty="0"/>
              <a:t>وعد </a:t>
            </a:r>
            <a:r>
              <a:rPr lang="ar-EG" sz="7200" b="1" dirty="0" err="1"/>
              <a:t>يجينا</a:t>
            </a:r>
            <a:r>
              <a:rPr lang="ar-EG" sz="7200" b="1" dirty="0"/>
              <a:t> من مجده</a:t>
            </a:r>
          </a:p>
          <a:p>
            <a:pPr algn="ctr" rtl="1"/>
            <a:r>
              <a:rPr lang="ar-EG" sz="7200" b="1" dirty="0"/>
              <a:t>وتنتهي الأحزان) 2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(تبقى </a:t>
            </a:r>
            <a:r>
              <a:rPr lang="ar-EG" sz="8000" b="1" dirty="0" err="1"/>
              <a:t>السما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كلها ليّ </a:t>
            </a:r>
          </a:p>
          <a:p>
            <a:pPr algn="ctr" rtl="1"/>
            <a:r>
              <a:rPr lang="ar-EG" sz="8000" b="1" dirty="0"/>
              <a:t>واجمل ما فيها </a:t>
            </a:r>
          </a:p>
          <a:p>
            <a:pPr algn="ctr" rtl="1"/>
            <a:r>
              <a:rPr lang="ar-EG" sz="8000" b="1" dirty="0"/>
              <a:t>فــــ اديّ) 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 </a:t>
            </a:r>
          </a:p>
          <a:p>
            <a:pPr algn="ctr" rtl="1"/>
            <a:r>
              <a:rPr lang="ar-EG" sz="8000" b="1" dirty="0"/>
              <a:t>(ملك الملوك يا يسوع </a:t>
            </a:r>
          </a:p>
          <a:p>
            <a:pPr algn="ctr" rtl="1"/>
            <a:r>
              <a:rPr lang="ar-EG" sz="8000" b="1" dirty="0"/>
              <a:t>يا ربنا المجروح</a:t>
            </a:r>
          </a:p>
          <a:p>
            <a:pPr algn="ctr" rtl="1"/>
            <a:r>
              <a:rPr lang="ar-EG" sz="8000" b="1" dirty="0"/>
              <a:t> نفوسنا </a:t>
            </a:r>
            <a:r>
              <a:rPr lang="ar-EG" sz="8000" b="1" dirty="0" err="1"/>
              <a:t>فى</a:t>
            </a:r>
            <a:r>
              <a:rPr lang="ar-EG" sz="8000" b="1" dirty="0"/>
              <a:t> اشتياق </a:t>
            </a:r>
          </a:p>
          <a:p>
            <a:pPr algn="ctr" rtl="1"/>
            <a:r>
              <a:rPr lang="ar-EG" sz="8000" b="1" dirty="0"/>
              <a:t>أن تمتلئ بالروح)2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68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 وتفيض يا رب على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بمواهبك الروحية)2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</TotalTime>
  <Words>177</Words>
  <Application>Microsoft Office PowerPoint</Application>
  <PresentationFormat>عرض على الشاشة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2023-11-13T12:57:33Z</dcterms:modified>
</cp:coreProperties>
</file>