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0" r:id="rId3"/>
    <p:sldId id="428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28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/>
            <a:r>
              <a:rPr lang="ar-EG" sz="7200" b="1" dirty="0"/>
              <a:t>شكرا لرب فضله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  <a:endParaRPr lang="ar-EG" sz="8000" b="1" dirty="0"/>
          </a:p>
          <a:p>
            <a:pPr algn="ctr" rtl="1"/>
            <a:r>
              <a:rPr lang="ar-EG" sz="8000" b="1" dirty="0"/>
              <a:t>نشكرك اللهم من </a:t>
            </a:r>
          </a:p>
          <a:p>
            <a:pPr algn="ctr" rtl="1"/>
            <a:r>
              <a:rPr lang="ar-EG" sz="8000" b="1" dirty="0"/>
              <a:t>أجل عطاياك </a:t>
            </a:r>
          </a:p>
          <a:p>
            <a:pPr algn="ctr" rtl="1"/>
            <a:r>
              <a:rPr lang="ar-EG" sz="8000" b="1" dirty="0"/>
              <a:t>فالمال والصحة وال</a:t>
            </a:r>
          </a:p>
          <a:p>
            <a:pPr algn="ctr" rtl="1"/>
            <a:r>
              <a:rPr lang="ar-EG" sz="8000" b="1" dirty="0"/>
              <a:t>حياة جدواك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 </a:t>
            </a:r>
            <a:endParaRPr lang="ar-EG" sz="8000" b="1" dirty="0"/>
          </a:p>
          <a:p>
            <a:pPr algn="ctr" rtl="1"/>
            <a:r>
              <a:rPr lang="ar-EG" sz="8000" b="1" dirty="0"/>
              <a:t>فاقبل إذاً يا ربنا </a:t>
            </a:r>
          </a:p>
          <a:p>
            <a:pPr algn="ctr" rtl="1"/>
            <a:r>
              <a:rPr lang="ar-EG" sz="8000" b="1" dirty="0"/>
              <a:t>من أجل ذا الإحسان</a:t>
            </a:r>
          </a:p>
          <a:p>
            <a:pPr algn="ctr" rtl="1"/>
            <a:r>
              <a:rPr lang="ar-EG" sz="8000" b="1"/>
              <a:t> </a:t>
            </a:r>
            <a:r>
              <a:rPr lang="ar-EG" sz="8000" b="1" dirty="0"/>
              <a:t>منا قلوباً </a:t>
            </a:r>
            <a:r>
              <a:rPr lang="ar-EG" sz="8000" b="1"/>
              <a:t>ملؤها </a:t>
            </a:r>
          </a:p>
          <a:p>
            <a:pPr algn="ctr" rtl="1"/>
            <a:r>
              <a:rPr lang="ar-EG" sz="8000" b="1"/>
              <a:t>عواطف </a:t>
            </a:r>
            <a:r>
              <a:rPr lang="ar-EG" sz="8000" b="1" dirty="0"/>
              <a:t>الشكران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شكراً لرب فضله </a:t>
            </a:r>
          </a:p>
          <a:p>
            <a:pPr algn="ctr" rtl="1"/>
            <a:r>
              <a:rPr lang="ar-EG" sz="8000" b="1" dirty="0"/>
              <a:t>بحر </a:t>
            </a:r>
            <a:r>
              <a:rPr lang="ar-EG" sz="8000" b="1" dirty="0" err="1"/>
              <a:t>طما</a:t>
            </a:r>
            <a:r>
              <a:rPr lang="ar-EG" sz="8000" b="1" dirty="0"/>
              <a:t> </a:t>
            </a:r>
            <a:r>
              <a:rPr lang="ar-EG" sz="8000" b="1" dirty="0" err="1"/>
              <a:t>زخار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يروي الثرى من جوده </a:t>
            </a:r>
          </a:p>
          <a:p>
            <a:pPr algn="ctr" rtl="1"/>
            <a:r>
              <a:rPr lang="ar-EG" sz="8000" b="1" dirty="0"/>
              <a:t>إذ يرسل الأمطار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 يهدي لنا من شمسه</a:t>
            </a:r>
          </a:p>
          <a:p>
            <a:pPr algn="ctr" rtl="1"/>
            <a:r>
              <a:rPr lang="ar-EG" sz="8000" b="1" dirty="0"/>
              <a:t> حراً </a:t>
            </a:r>
            <a:r>
              <a:rPr lang="ar-EG" sz="8000" b="1" dirty="0" err="1"/>
              <a:t>به</a:t>
            </a:r>
            <a:r>
              <a:rPr lang="ar-EG" sz="8000" b="1" dirty="0"/>
              <a:t> نحيا </a:t>
            </a:r>
          </a:p>
          <a:p>
            <a:pPr algn="ctr" rtl="1"/>
            <a:r>
              <a:rPr lang="ar-EG" sz="8000" b="1" dirty="0"/>
              <a:t>ومن </a:t>
            </a:r>
            <a:r>
              <a:rPr lang="ar-EG" sz="8000" b="1" dirty="0" err="1"/>
              <a:t>نسيمات</a:t>
            </a:r>
            <a:r>
              <a:rPr lang="ar-EG" sz="8000" b="1" dirty="0"/>
              <a:t> الصبا </a:t>
            </a:r>
          </a:p>
          <a:p>
            <a:pPr algn="ctr" rtl="1"/>
            <a:r>
              <a:rPr lang="ar-EG" sz="8000" b="1" dirty="0"/>
              <a:t>وغيثه نروى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/>
              <a:t>كل الورى من خلق </a:t>
            </a:r>
          </a:p>
          <a:p>
            <a:pPr algn="ctr" rtl="1"/>
            <a:r>
              <a:rPr lang="ar-EG" sz="8000" b="1" dirty="0"/>
              <a:t>من قد أبدع الأكوان </a:t>
            </a:r>
          </a:p>
          <a:p>
            <a:pPr algn="ctr" rtl="1"/>
            <a:r>
              <a:rPr lang="ar-EG" sz="8000" b="1" dirty="0"/>
              <a:t>وزان بالنجم الدجى </a:t>
            </a:r>
          </a:p>
          <a:p>
            <a:pPr algn="ctr" rtl="1"/>
            <a:r>
              <a:rPr lang="ar-EG" sz="8000" b="1" dirty="0"/>
              <a:t>فأبهج الإنسان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8000" b="1" dirty="0"/>
          </a:p>
          <a:p>
            <a:pPr algn="ctr" rtl="1"/>
            <a:r>
              <a:rPr lang="ar-EG" sz="8000" b="1" dirty="0"/>
              <a:t>وأطعم الأطيار من </a:t>
            </a:r>
          </a:p>
          <a:p>
            <a:pPr algn="ctr" rtl="1"/>
            <a:r>
              <a:rPr lang="ar-EG" sz="8000" b="1" dirty="0"/>
              <a:t>أثمار غرسه </a:t>
            </a:r>
          </a:p>
          <a:p>
            <a:pPr algn="ctr" rtl="1"/>
            <a:r>
              <a:rPr lang="ar-EG" sz="8000" b="1" dirty="0"/>
              <a:t>فكم لنا يعطي إذاً </a:t>
            </a:r>
          </a:p>
          <a:p>
            <a:pPr algn="ctr" rtl="1"/>
            <a:r>
              <a:rPr lang="ar-EG" sz="8000" b="1" dirty="0"/>
              <a:t>من عرش قدسه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من فضله </a:t>
            </a:r>
            <a:r>
              <a:rPr lang="ar-EG" sz="8000" b="1" dirty="0" err="1">
                <a:solidFill>
                  <a:srgbClr val="00582A"/>
                </a:solidFill>
              </a:rPr>
              <a:t>العميم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فلنشكرنه</a:t>
            </a:r>
            <a:r>
              <a:rPr lang="ar-EG" sz="80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لحبه العظيم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200</Words>
  <Application>Microsoft Office PowerPoint</Application>
  <PresentationFormat>عرض على الشاشة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354</cp:revision>
  <dcterms:created xsi:type="dcterms:W3CDTF">2021-12-07T14:30:00Z</dcterms:created>
  <dcterms:modified xsi:type="dcterms:W3CDTF">2024-08-06T08:35:08Z</dcterms:modified>
</cp:coreProperties>
</file>