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443" r:id="rId3"/>
    <p:sldId id="457" r:id="rId4"/>
    <p:sldId id="444" r:id="rId5"/>
    <p:sldId id="445" r:id="rId6"/>
    <p:sldId id="458" r:id="rId7"/>
    <p:sldId id="450" r:id="rId8"/>
    <p:sldId id="447" r:id="rId9"/>
    <p:sldId id="459" r:id="rId10"/>
    <p:sldId id="451" r:id="rId11"/>
    <p:sldId id="453" r:id="rId12"/>
    <p:sldId id="460" r:id="rId13"/>
    <p:sldId id="454" r:id="rId14"/>
    <p:sldId id="455" r:id="rId15"/>
    <p:sldId id="461" r:id="rId16"/>
    <p:sldId id="463" r:id="rId17"/>
    <p:sldId id="449" r:id="rId18"/>
    <p:sldId id="462" r:id="rId19"/>
    <p:sldId id="464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7"/>
            <p14:sldId id="444"/>
            <p14:sldId id="445"/>
            <p14:sldId id="458"/>
            <p14:sldId id="450"/>
            <p14:sldId id="447"/>
            <p14:sldId id="459"/>
            <p14:sldId id="451"/>
            <p14:sldId id="453"/>
            <p14:sldId id="460"/>
            <p14:sldId id="454"/>
            <p14:sldId id="455"/>
            <p14:sldId id="461"/>
            <p14:sldId id="463"/>
            <p14:sldId id="449"/>
            <p14:sldId id="462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صوت يسوع جميل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7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5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4-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صوته ينور قلب الأعمى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يشفي كل عليل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شاول يصبح بولس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أعظم خادم للإنجيل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35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قلبه أتغير وكل طريقه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 لما الرب ناداه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فتعال حالاً يا خاطي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اسمع صوت الله</a:t>
            </a: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195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28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244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5-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صوته ينادي لكل خاطي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اسمع صوت الله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ها انسى لك أنا كل الماضي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من خطايا وذنوب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73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7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تعال اتمتع بالحرية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كفاية ذل وهوان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تضمن </a:t>
            </a:r>
            <a:r>
              <a:rPr lang="ar-EG" sz="6600" b="1" i="0" dirty="0" err="1">
                <a:effectLst/>
                <a:latin typeface="-apple-system"/>
              </a:rPr>
              <a:t>معايا</a:t>
            </a:r>
            <a:r>
              <a:rPr lang="ar-EG" sz="6600" b="1" i="0" dirty="0">
                <a:effectLst/>
                <a:latin typeface="-apple-system"/>
              </a:rPr>
              <a:t> الأبدية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والبسك تيجان</a:t>
            </a: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409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28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65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6-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صوته ينادي لكل مؤمن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لا تخشى الآلام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ده معينك ع العالم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ربك إله السلام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365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0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لما تواجهك أي ضيقة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اذكر انك غريب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ومسافر لديار حبيبك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ورحيلك قريب</a:t>
            </a: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00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528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4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1-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لما سمعت صوت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حبيبي </a:t>
            </a:r>
            <a:r>
              <a:rPr lang="ar-EG" sz="6600" b="1" i="0" dirty="0" err="1">
                <a:effectLst/>
                <a:latin typeface="-apple-system"/>
              </a:rPr>
              <a:t>بينادى</a:t>
            </a:r>
            <a:r>
              <a:rPr lang="ar-EG" sz="6600" b="1" i="0" dirty="0">
                <a:effectLst/>
                <a:latin typeface="-apple-system"/>
              </a:rPr>
              <a:t> علىَّ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صوته الحلو كان ممزوج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بعطف وحنية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هداني فداني سدد كل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 الدين اللي علىَّ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طهر قلبي طهر نفسي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وفتح لي عينيَّ</a:t>
            </a: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8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14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</a:p>
          <a:p>
            <a:pPr algn="ctr" rtl="1" eaLnBrk="0" hangingPunct="0"/>
            <a:r>
              <a:rPr lang="ar-EG" sz="6000" b="1" dirty="0"/>
              <a:t> </a:t>
            </a:r>
            <a:r>
              <a:rPr lang="ar-EG" sz="6600" b="1" i="0" dirty="0">
                <a:effectLst/>
                <a:latin typeface="-apple-system"/>
              </a:rPr>
              <a:t>صوته يسكت أعظم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قوة </a:t>
            </a:r>
            <a:r>
              <a:rPr lang="ar-EG" sz="6600" b="1" i="0" dirty="0" err="1">
                <a:effectLst/>
                <a:latin typeface="-apple-system"/>
              </a:rPr>
              <a:t>يطفي</a:t>
            </a:r>
            <a:r>
              <a:rPr lang="ar-EG" sz="6600" b="1" i="0" dirty="0">
                <a:effectLst/>
                <a:latin typeface="-apple-system"/>
              </a:rPr>
              <a:t> أتون النار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تسمع له الرياح تخضع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له أمواج البحار</a:t>
            </a:r>
            <a:br>
              <a:rPr lang="ar-EG" sz="6600" b="1" dirty="0"/>
            </a:br>
            <a:endParaRPr lang="ar-SA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30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لما ينادي الميت يخرج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من بين الأموات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صوته جميل وحلقه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حلاوة كله مشتهيات</a:t>
            </a:r>
            <a:endParaRPr lang="ar-SA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32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صوت يسوع جميل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يشفي كل عليل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تشهد له السموات والأرض </a:t>
            </a:r>
          </a:p>
          <a:p>
            <a:pPr algn="ctr" rtl="1" eaLnBrk="0" hangingPunct="0"/>
            <a:r>
              <a:rPr lang="ar-EG" sz="6600" b="1" dirty="0">
                <a:solidFill>
                  <a:srgbClr val="00582A"/>
                </a:solidFill>
              </a:rPr>
              <a:t>وتشهد له الأناجيل</a:t>
            </a: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8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dirty="0"/>
              <a:t>3-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كل </a:t>
            </a:r>
            <a:r>
              <a:rPr lang="ar-EG" sz="6600" b="1" i="0" dirty="0" err="1">
                <a:effectLst/>
                <a:latin typeface="-apple-system"/>
              </a:rPr>
              <a:t>شئ</a:t>
            </a:r>
            <a:r>
              <a:rPr lang="ar-EG" sz="6600" b="1" i="0" dirty="0">
                <a:effectLst/>
                <a:latin typeface="-apple-system"/>
              </a:rPr>
              <a:t> مكشوف قدامه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كل </a:t>
            </a:r>
            <a:r>
              <a:rPr lang="ar-EG" sz="6600" b="1" i="0" dirty="0" err="1">
                <a:effectLst/>
                <a:latin typeface="-apple-system"/>
              </a:rPr>
              <a:t>شئ</a:t>
            </a:r>
            <a:r>
              <a:rPr lang="ar-EG" sz="6600" b="1" i="0" dirty="0">
                <a:effectLst/>
                <a:latin typeface="-apple-system"/>
              </a:rPr>
              <a:t> عريان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يعرف كل خبايا القلب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وأفكار الإنسان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539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يكشف أسرار السامرية </a:t>
            </a:r>
          </a:p>
          <a:p>
            <a:pPr algn="ctr" rtl="1" eaLnBrk="0" hangingPunct="0"/>
            <a:r>
              <a:rPr lang="ar-EG" sz="6600" b="1" i="0" dirty="0">
                <a:effectLst/>
                <a:latin typeface="-apple-system"/>
              </a:rPr>
              <a:t>عند بير يعقوب</a:t>
            </a:r>
            <a:br>
              <a:rPr lang="ar-EG" sz="6600" b="1" dirty="0"/>
            </a:br>
            <a:r>
              <a:rPr lang="ar-EG" sz="6600" b="1" i="0" dirty="0">
                <a:effectLst/>
                <a:latin typeface="-apple-system"/>
              </a:rPr>
              <a:t>تعترف له بكل خطية </a:t>
            </a:r>
          </a:p>
          <a:p>
            <a:pPr algn="ctr" rtl="1" eaLnBrk="0" hangingPunct="0"/>
            <a:r>
              <a:rPr lang="ar-EG" sz="6600" b="1" i="0" dirty="0" err="1">
                <a:effectLst/>
                <a:latin typeface="-apple-system"/>
              </a:rPr>
              <a:t>وتآمن</a:t>
            </a:r>
            <a:r>
              <a:rPr lang="ar-EG" sz="6600" b="1" i="0" dirty="0">
                <a:effectLst/>
                <a:latin typeface="-apple-system"/>
              </a:rPr>
              <a:t> وتتوب</a:t>
            </a:r>
            <a:br>
              <a:rPr lang="ar-EG" sz="6600" b="1" dirty="0"/>
            </a:br>
            <a:endParaRPr lang="ar-SA" sz="6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41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297</Words>
  <Application>Microsoft Office PowerPoint</Application>
  <PresentationFormat>عرض على الشاشة (4:3)</PresentationFormat>
  <Paragraphs>68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4" baseType="lpstr">
      <vt:lpstr>-apple-system</vt:lpstr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360</cp:revision>
  <dcterms:created xsi:type="dcterms:W3CDTF">2021-12-07T14:30:00Z</dcterms:created>
  <dcterms:modified xsi:type="dcterms:W3CDTF">2024-08-06T08:45:54Z</dcterms:modified>
</cp:coreProperties>
</file>