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0" d="100"/>
          <a:sy n="90" d="100"/>
        </p:scale>
        <p:origin x="16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791841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r>
              <a:rPr lang="ar-EG" sz="8000" b="1" dirty="0">
                <a:effectLst/>
                <a:latin typeface="Roboto" panose="02000000000000000000" pitchFamily="2" charset="0"/>
              </a:rPr>
              <a:t>علمني يا رب كيف اعيش</a:t>
            </a:r>
          </a:p>
          <a:p>
            <a:br>
              <a:rPr lang="ar-EG" sz="80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يا رَبُّ كيفَ أعيشُ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وَفِيَّاً طولَ الحَيَاة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يَشدُو لِسَاني نهَارَاً وَلَيْلاً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شُكرَاً وَحَمدَاً لِلإلَه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يا رَبُّ كيفَ أحيَا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دَوْمَاً أمِيناً إلى المَمَات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فَليسَ شَيءٌ يَستَحِقُّ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 أُخزِيَ مَن لأجليَ مَات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41926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4759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يا رَبُّ كيف أُسَامِحُ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مَن بعِنادٍ حَقِّي اِستَبَاح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ذَكِّرْني كيفَ غَفَرتَ لي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أنتَ بكُلِّ حُبٍّ وَسَمَاح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4451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كيف أُلقي عَنِّي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هَمِّي وَحِملِي إلى التَّمَام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وَأملأْ فَرَاغَ كُلِّ القلبِ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بحُبِّـــكَ وَبالسَّـــــــــلام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28304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يا رَبُّ أُعطي دَوَامَاً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كُلَّ مَا عِندِي بسُرُورِ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إذ بالعَطاءِ أعِيشُ سَعِيدَاً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رَغدَةٍ وَفي حُبُـــورِ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8354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70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فكُلُّ ما أُعطِيكَ رَبِّي فضلُ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يَدَيْكَ وَمِن عَطايَاكَ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عَلِّمني مُتعَـــةَ العَطَــاءِ فأشتَهي أن أُرضِيَكَ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77057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فَرَحِي وَكذا كُلِّ حُزنٍ عَلِّمني يا رَبُّ أن أرَاكَ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حَتَّى وَإن كُنتُ أسكُنُ أرضِي ثَبِّت أنظارِي في سَمَاكَ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786999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708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ففرحِي يَزدَادُ رَبِّي إذ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أخطو مَعكَ نَحوَ الكَمَـال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وَلو مَرَرْتُ في الآلامِ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فَقُربُكَ يُحيي المُحــــــال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7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158</Words>
  <Application>Microsoft Office PowerPoint</Application>
  <PresentationFormat>عرض على الشاشة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2023-11-25T08:33:06Z</dcterms:modified>
</cp:coreProperties>
</file>