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5" r:id="rId8"/>
    <p:sldId id="373" r:id="rId9"/>
    <p:sldId id="374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5"/>
            <p14:sldId id="373"/>
            <p14:sldId id="374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-4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فلا تكون </a:t>
            </a:r>
            <a:r>
              <a:rPr lang="ar-EG" sz="8000" b="1" dirty="0" err="1"/>
              <a:t>الا</a:t>
            </a:r>
            <a:r>
              <a:rPr lang="ar-EG" sz="8000" b="1" dirty="0"/>
              <a:t> فرحاً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الوعد اللي تملي ناصرني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فلا تكون </a:t>
            </a:r>
            <a:r>
              <a:rPr lang="ar-EG" sz="7200" b="1" dirty="0" err="1">
                <a:solidFill>
                  <a:srgbClr val="003300"/>
                </a:solidFill>
              </a:rPr>
              <a:t>الا</a:t>
            </a:r>
            <a:r>
              <a:rPr lang="ar-EG" sz="7200" b="1" dirty="0">
                <a:solidFill>
                  <a:srgbClr val="003300"/>
                </a:solidFill>
              </a:rPr>
              <a:t> فرحا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</a:rPr>
              <a:t>هأسمح</a:t>
            </a:r>
            <a:r>
              <a:rPr lang="ar-EG" sz="7200" b="1" dirty="0">
                <a:solidFill>
                  <a:srgbClr val="003300"/>
                </a:solidFill>
              </a:rPr>
              <a:t> أحزان تكسرني </a:t>
            </a:r>
            <a:r>
              <a:rPr lang="ar-EG" sz="7200" b="1" dirty="0" err="1">
                <a:solidFill>
                  <a:srgbClr val="003300"/>
                </a:solidFill>
              </a:rPr>
              <a:t>فلاأكون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الا</a:t>
            </a:r>
            <a:r>
              <a:rPr lang="ar-EG" sz="7200" b="1" dirty="0">
                <a:solidFill>
                  <a:srgbClr val="003300"/>
                </a:solidFill>
              </a:rPr>
              <a:t> فرحا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لا افراح ولا </a:t>
            </a:r>
            <a:r>
              <a:rPr lang="ar-EG" sz="8000" b="1" dirty="0" err="1"/>
              <a:t>تعزيات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 err="1"/>
              <a:t>ولاقلب</a:t>
            </a:r>
            <a:r>
              <a:rPr lang="ar-EG" sz="8000" b="1" dirty="0"/>
              <a:t> </a:t>
            </a:r>
            <a:r>
              <a:rPr lang="ar-EG" sz="8000" b="1" dirty="0" err="1"/>
              <a:t>يدوق</a:t>
            </a:r>
            <a:r>
              <a:rPr lang="ar-EG" sz="8000" b="1" dirty="0"/>
              <a:t> انتصارات</a:t>
            </a:r>
          </a:p>
          <a:p>
            <a:pPr algn="ctr"/>
            <a:r>
              <a:rPr lang="ar-EG" sz="8000" b="1" dirty="0"/>
              <a:t>ولا حياة من بعد ممات </a:t>
            </a:r>
          </a:p>
          <a:p>
            <a:pPr algn="ctr"/>
            <a:r>
              <a:rPr lang="ar-EG" sz="8000" b="1" dirty="0" err="1"/>
              <a:t>الا</a:t>
            </a:r>
            <a:r>
              <a:rPr lang="ar-EG" sz="8000" b="1" dirty="0"/>
              <a:t> في قرب يسوع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من غيره الأفراح أكاذيب </a:t>
            </a:r>
          </a:p>
          <a:p>
            <a:pPr algn="ctr"/>
            <a:r>
              <a:rPr lang="ar-EG" sz="8000" b="1" dirty="0" err="1"/>
              <a:t>ومعاه</a:t>
            </a:r>
            <a:r>
              <a:rPr lang="ar-EG" sz="8000" b="1" dirty="0"/>
              <a:t> الأحزان بتغيب</a:t>
            </a:r>
          </a:p>
          <a:p>
            <a:pPr algn="ctr"/>
            <a:r>
              <a:rPr lang="ar-EG" sz="8000" b="1" dirty="0"/>
              <a:t>والقلب في قربه </a:t>
            </a:r>
            <a:r>
              <a:rPr lang="ar-EG" sz="8000" b="1" dirty="0" err="1"/>
              <a:t>بيطيب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مهما </a:t>
            </a:r>
            <a:r>
              <a:rPr lang="ar-EG" sz="8000" b="1" dirty="0" err="1"/>
              <a:t>ان</a:t>
            </a:r>
            <a:r>
              <a:rPr lang="ar-EG" sz="8000" b="1" dirty="0"/>
              <a:t> كان موجوع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الوعد اللي تملي ناصرني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فلا تكون </a:t>
            </a:r>
            <a:r>
              <a:rPr lang="ar-EG" sz="7200" b="1" dirty="0" err="1">
                <a:solidFill>
                  <a:srgbClr val="003300"/>
                </a:solidFill>
              </a:rPr>
              <a:t>الا</a:t>
            </a:r>
            <a:r>
              <a:rPr lang="ar-EG" sz="7200" b="1" dirty="0">
                <a:solidFill>
                  <a:srgbClr val="003300"/>
                </a:solidFill>
              </a:rPr>
              <a:t> فرحا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</a:rPr>
              <a:t>هأسمح</a:t>
            </a:r>
            <a:r>
              <a:rPr lang="ar-EG" sz="7200" b="1" dirty="0">
                <a:solidFill>
                  <a:srgbClr val="003300"/>
                </a:solidFill>
              </a:rPr>
              <a:t> أحزان تكسرني </a:t>
            </a:r>
            <a:r>
              <a:rPr lang="ar-EG" sz="7200" b="1" dirty="0" err="1">
                <a:solidFill>
                  <a:srgbClr val="003300"/>
                </a:solidFill>
              </a:rPr>
              <a:t>فلاأكون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الا</a:t>
            </a:r>
            <a:r>
              <a:rPr lang="ar-EG" sz="7200" b="1" dirty="0">
                <a:solidFill>
                  <a:srgbClr val="003300"/>
                </a:solidFill>
              </a:rPr>
              <a:t> فرحا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مهما قابلت صعاب وآلام </a:t>
            </a:r>
          </a:p>
          <a:p>
            <a:pPr algn="ctr"/>
            <a:r>
              <a:rPr lang="ar-EG" sz="8000" b="1" dirty="0"/>
              <a:t>بالروح فيا فرح وسلام</a:t>
            </a:r>
          </a:p>
          <a:p>
            <a:pPr algn="ctr"/>
            <a:r>
              <a:rPr lang="ar-EG" sz="8000" b="1" dirty="0" err="1"/>
              <a:t>دي</a:t>
            </a:r>
            <a:r>
              <a:rPr lang="ar-EG" sz="8000" b="1" dirty="0"/>
              <a:t> حقيقة مش بس كلام </a:t>
            </a:r>
          </a:p>
          <a:p>
            <a:pPr algn="ctr"/>
            <a:r>
              <a:rPr lang="ar-EG" sz="8000" b="1" dirty="0"/>
              <a:t>للي يعيش </a:t>
            </a:r>
            <a:r>
              <a:rPr lang="ar-EG" sz="8000" b="1" dirty="0" err="1"/>
              <a:t>وياه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الناس تشكي مر الحال </a:t>
            </a:r>
          </a:p>
          <a:p>
            <a:pPr algn="ctr"/>
            <a:r>
              <a:rPr lang="ar-EG" sz="8000" b="1" dirty="0" err="1"/>
              <a:t>وانا</a:t>
            </a:r>
            <a:r>
              <a:rPr lang="ar-EG" sz="8000" b="1" dirty="0"/>
              <a:t> في قلبي فرح </a:t>
            </a:r>
            <a:r>
              <a:rPr lang="ar-EG" sz="8000" b="1" dirty="0" err="1"/>
              <a:t>متشال</a:t>
            </a:r>
            <a:endParaRPr lang="ar-EG" sz="8000" b="1" dirty="0"/>
          </a:p>
          <a:p>
            <a:pPr algn="ctr"/>
            <a:r>
              <a:rPr lang="ar-EG" sz="8000" b="1" dirty="0"/>
              <a:t>وبعدي في نفس الأحوال </a:t>
            </a:r>
          </a:p>
          <a:p>
            <a:pPr algn="ctr"/>
            <a:r>
              <a:rPr lang="ar-EG" sz="8000" b="1" dirty="0"/>
              <a:t>لكن وأنا في </a:t>
            </a:r>
            <a:r>
              <a:rPr lang="ar-EG" sz="8000" b="1" dirty="0" err="1"/>
              <a:t>حماااه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90600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err="1">
                <a:solidFill>
                  <a:srgbClr val="003300"/>
                </a:solidFill>
              </a:rPr>
              <a:t>ده</a:t>
            </a:r>
            <a:r>
              <a:rPr lang="ar-EG" sz="7200" b="1" dirty="0">
                <a:solidFill>
                  <a:srgbClr val="003300"/>
                </a:solidFill>
              </a:rPr>
              <a:t> الوعد اللي تملي ناصرني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فلا تكون </a:t>
            </a:r>
            <a:r>
              <a:rPr lang="ar-EG" sz="7200" b="1" dirty="0" err="1">
                <a:solidFill>
                  <a:srgbClr val="003300"/>
                </a:solidFill>
              </a:rPr>
              <a:t>الا</a:t>
            </a:r>
            <a:r>
              <a:rPr lang="ar-EG" sz="7200" b="1" dirty="0">
                <a:solidFill>
                  <a:srgbClr val="003300"/>
                </a:solidFill>
              </a:rPr>
              <a:t> فرحا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مش </a:t>
            </a:r>
            <a:r>
              <a:rPr lang="ar-EG" sz="7200" b="1" dirty="0" err="1">
                <a:solidFill>
                  <a:srgbClr val="003300"/>
                </a:solidFill>
              </a:rPr>
              <a:t>هأسمح</a:t>
            </a:r>
            <a:r>
              <a:rPr lang="ar-EG" sz="7200" b="1" dirty="0">
                <a:solidFill>
                  <a:srgbClr val="003300"/>
                </a:solidFill>
              </a:rPr>
              <a:t> أحزان تكسرني </a:t>
            </a:r>
            <a:r>
              <a:rPr lang="ar-EG" sz="7200" b="1" dirty="0" err="1">
                <a:solidFill>
                  <a:srgbClr val="003300"/>
                </a:solidFill>
              </a:rPr>
              <a:t>فلاأكون</a:t>
            </a:r>
            <a:r>
              <a:rPr lang="ar-EG" sz="7200" b="1" dirty="0">
                <a:solidFill>
                  <a:srgbClr val="003300"/>
                </a:solidFill>
              </a:rPr>
              <a:t> </a:t>
            </a:r>
            <a:r>
              <a:rPr lang="ar-EG" sz="7200" b="1" dirty="0" err="1">
                <a:solidFill>
                  <a:srgbClr val="003300"/>
                </a:solidFill>
              </a:rPr>
              <a:t>الا</a:t>
            </a:r>
            <a:r>
              <a:rPr lang="ar-EG" sz="7200" b="1" dirty="0">
                <a:solidFill>
                  <a:srgbClr val="003300"/>
                </a:solidFill>
              </a:rPr>
              <a:t> فرحا</a:t>
            </a:r>
          </a:p>
          <a:p>
            <a:pPr algn="ctr"/>
            <a:br>
              <a:rPr lang="ar-EG" sz="7200" b="1" dirty="0">
                <a:solidFill>
                  <a:srgbClr val="003300"/>
                </a:solidFill>
              </a:rPr>
            </a:b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مش رابط فرحي بظروف </a:t>
            </a:r>
          </a:p>
          <a:p>
            <a:pPr algn="ctr"/>
            <a:r>
              <a:rPr lang="ar-EG" sz="8000" b="1" dirty="0"/>
              <a:t>يهرب لما يصيبني الخوف</a:t>
            </a:r>
          </a:p>
          <a:p>
            <a:pPr algn="ctr"/>
            <a:r>
              <a:rPr lang="ar-EG" sz="8000" b="1" dirty="0" err="1"/>
              <a:t>انا</a:t>
            </a:r>
            <a:r>
              <a:rPr lang="ar-EG" sz="8000" b="1" dirty="0"/>
              <a:t> فرحي </a:t>
            </a:r>
            <a:r>
              <a:rPr lang="ar-EG" sz="8000" b="1" dirty="0" err="1"/>
              <a:t>اساسه</a:t>
            </a:r>
            <a:r>
              <a:rPr lang="ar-EG" sz="8000" b="1" dirty="0"/>
              <a:t> معروف </a:t>
            </a:r>
          </a:p>
          <a:p>
            <a:pPr algn="ctr"/>
            <a:r>
              <a:rPr lang="ar-EG" sz="8000" b="1" dirty="0" err="1"/>
              <a:t>ده</a:t>
            </a:r>
            <a:r>
              <a:rPr lang="ar-EG" sz="8000" b="1" dirty="0"/>
              <a:t> اله </a:t>
            </a:r>
            <a:r>
              <a:rPr lang="ar-EG" sz="8000" b="1" dirty="0" err="1"/>
              <a:t>الافراح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فرحان هنا </a:t>
            </a:r>
            <a:r>
              <a:rPr lang="ar-EG" sz="8000" b="1" dirty="0" err="1"/>
              <a:t>ع</a:t>
            </a:r>
            <a:r>
              <a:rPr lang="ar-EG" sz="8000" b="1" dirty="0"/>
              <a:t> </a:t>
            </a:r>
            <a:r>
              <a:rPr lang="ar-EG" sz="8000" b="1" dirty="0" err="1"/>
              <a:t>الارض</a:t>
            </a:r>
            <a:r>
              <a:rPr lang="ar-EG" sz="8000" b="1" dirty="0"/>
              <a:t> </a:t>
            </a:r>
            <a:r>
              <a:rPr lang="ar-EG" sz="8000" b="1" dirty="0" err="1"/>
              <a:t>معاه</a:t>
            </a:r>
            <a:r>
              <a:rPr lang="ar-EG" sz="8000" b="1" dirty="0"/>
              <a:t> </a:t>
            </a:r>
            <a:r>
              <a:rPr lang="ar-EG" sz="8000" b="1" dirty="0" err="1"/>
              <a:t>وهايكمل</a:t>
            </a:r>
            <a:r>
              <a:rPr lang="ar-EG" sz="8000" b="1" dirty="0"/>
              <a:t> فرحي في سماه</a:t>
            </a:r>
          </a:p>
          <a:p>
            <a:pPr algn="ctr"/>
            <a:r>
              <a:rPr lang="ar-EG" sz="8000" b="1" dirty="0"/>
              <a:t>لما </a:t>
            </a:r>
            <a:r>
              <a:rPr lang="ar-EG" sz="8000" b="1" dirty="0" err="1"/>
              <a:t>اعيش</a:t>
            </a:r>
            <a:r>
              <a:rPr lang="ar-EG" sz="8000" b="1" dirty="0"/>
              <a:t> على طول </a:t>
            </a:r>
            <a:r>
              <a:rPr lang="ar-EG" sz="8000" b="1" dirty="0" err="1"/>
              <a:t>وياه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ولا حزن ولا جراح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</TotalTime>
  <Words>162</Words>
  <Application>Microsoft Office PowerPoint</Application>
  <PresentationFormat>عرض على الشاشة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207</cp:revision>
  <dcterms:created xsi:type="dcterms:W3CDTF">2021-12-07T14:30:00Z</dcterms:created>
  <dcterms:modified xsi:type="dcterms:W3CDTF">2023-11-23T09:21:37Z</dcterms:modified>
</cp:coreProperties>
</file>