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في قلبي ابتهاج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effectLst/>
              </a:rPr>
              <a:t>(في قلبي ابتهاج وفرح كالأنهار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أو نبع سرور يفيض باستمرار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فالمسيح في يعيش بانتصار</a:t>
            </a:r>
            <a:br>
              <a:rPr lang="ar-EG" sz="6600" b="1" dirty="0">
                <a:effectLst/>
              </a:rPr>
            </a:br>
            <a:r>
              <a:rPr lang="ar-EG" sz="6200" b="1" dirty="0">
                <a:effectLst/>
              </a:rPr>
              <a:t>فأشدو دوماً مجداً </a:t>
            </a:r>
            <a:r>
              <a:rPr lang="ar-EG" sz="6200" b="1" dirty="0" err="1">
                <a:effectLst/>
              </a:rPr>
              <a:t>مجداً</a:t>
            </a:r>
            <a:r>
              <a:rPr lang="ar-EG" sz="6200" b="1" dirty="0">
                <a:effectLst/>
              </a:rPr>
              <a:t> ليل ونهار)</a:t>
            </a:r>
            <a:r>
              <a:rPr lang="ar-EG" sz="4000" b="1" dirty="0">
                <a:effectLst/>
              </a:rPr>
              <a:t>2</a:t>
            </a:r>
            <a:endParaRPr lang="ar-EG" sz="6200" b="1" dirty="0">
              <a:effectLst/>
            </a:endParaRPr>
          </a:p>
          <a:p>
            <a:pPr>
              <a:lnSpc>
                <a:spcPct val="150000"/>
              </a:lnSpc>
            </a:pPr>
            <a:br>
              <a:rPr lang="ar-EG" sz="6600" b="1" dirty="0">
                <a:effectLst/>
              </a:rPr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31</Words>
  <Application>Microsoft Office PowerPoint</Application>
  <PresentationFormat>عرض على الشاشة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2023-11-20T09:54:05Z</dcterms:modified>
</cp:coreProperties>
</file>