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1" r:id="rId6"/>
    <p:sldId id="372" r:id="rId7"/>
    <p:sldId id="37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كل يوم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334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1-</a:t>
            </a:r>
            <a:endParaRPr lang="ar-EG" sz="7200" b="1" dirty="0"/>
          </a:p>
          <a:p>
            <a:pPr algn="ctr" rtl="1"/>
            <a:r>
              <a:rPr lang="ar-EG" sz="7200" b="1" dirty="0"/>
              <a:t>في كل يوم أشوف أمور </a:t>
            </a:r>
          </a:p>
          <a:p>
            <a:pPr algn="ctr" rtl="1"/>
            <a:r>
              <a:rPr lang="ar-EG" sz="7200" b="1" dirty="0"/>
              <a:t>كلمت قلبي فيها من سنين</a:t>
            </a:r>
          </a:p>
          <a:p>
            <a:pPr algn="ctr" rtl="1"/>
            <a:r>
              <a:rPr lang="ar-EG" sz="7200" b="1" dirty="0"/>
              <a:t>فاكر في يوم همسك يقول أنا راجع </a:t>
            </a:r>
            <a:r>
              <a:rPr lang="ar-EG" sz="7200" b="1" dirty="0" err="1"/>
              <a:t>تاني</a:t>
            </a:r>
            <a:r>
              <a:rPr lang="ar-EG" sz="7200" b="1" dirty="0"/>
              <a:t> </a:t>
            </a:r>
            <a:r>
              <a:rPr lang="ar-EG" sz="7200" b="1" dirty="0" err="1"/>
              <a:t>وهانهض</a:t>
            </a:r>
            <a:r>
              <a:rPr lang="ar-EG" sz="7200" b="1" dirty="0"/>
              <a:t> ملايين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000" b="1" dirty="0"/>
              <a:t>دربني ربي وخلّي قلبي</a:t>
            </a:r>
            <a:endParaRPr lang="ar-EG" sz="7000" b="1" dirty="0"/>
          </a:p>
          <a:p>
            <a:pPr algn="ctr" rtl="1"/>
            <a:r>
              <a:rPr lang="ar-SA" sz="7000" b="1" dirty="0"/>
              <a:t> يرجع يعيش لمجدك من جديد</a:t>
            </a:r>
          </a:p>
          <a:p>
            <a:pPr algn="ctr" rtl="1"/>
            <a:r>
              <a:rPr lang="ar-SA" sz="7000" b="1" dirty="0" err="1"/>
              <a:t>هارجع</a:t>
            </a:r>
            <a:r>
              <a:rPr lang="ar-SA" sz="7000" b="1" dirty="0"/>
              <a:t> </a:t>
            </a:r>
            <a:r>
              <a:rPr lang="ar-SA" sz="7000" b="1" dirty="0" err="1"/>
              <a:t>هاتوب</a:t>
            </a:r>
            <a:r>
              <a:rPr lang="ar-SA" sz="7000" b="1" dirty="0"/>
              <a:t> هان</a:t>
            </a:r>
            <a:r>
              <a:rPr lang="ar-EG" sz="7000" b="1" dirty="0"/>
              <a:t>ه</a:t>
            </a:r>
            <a:r>
              <a:rPr lang="ar-SA" sz="7000" b="1" dirty="0"/>
              <a:t>ض </a:t>
            </a:r>
            <a:r>
              <a:rPr lang="ar-SA" sz="7000" b="1" dirty="0" err="1"/>
              <a:t>هاقوم</a:t>
            </a:r>
            <a:r>
              <a:rPr lang="ar-SA" sz="7000" b="1" dirty="0"/>
              <a:t> </a:t>
            </a:r>
            <a:r>
              <a:rPr lang="ar-SA" sz="7000" b="1" dirty="0" err="1"/>
              <a:t>هانسى</a:t>
            </a:r>
            <a:r>
              <a:rPr lang="ar-SA" sz="7000" b="1" dirty="0"/>
              <a:t> معاك ضعفي </a:t>
            </a:r>
            <a:r>
              <a:rPr lang="ar-SA" sz="7000" b="1" dirty="0" err="1"/>
              <a:t>وهاقول</a:t>
            </a:r>
            <a:endParaRPr lang="ar-SA" sz="7000" b="1" dirty="0"/>
          </a:p>
          <a:p>
            <a:pPr algn="ctr"/>
            <a:br>
              <a:rPr lang="ar-SA" sz="7000" b="1" dirty="0"/>
            </a:br>
            <a:endParaRPr lang="ar-EG" sz="7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0"/>
            <a:ext cx="998219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6300" b="1" dirty="0">
                <a:solidFill>
                  <a:srgbClr val="003300"/>
                </a:solidFill>
              </a:rPr>
              <a:t>(أنا </a:t>
            </a:r>
            <a:r>
              <a:rPr lang="ar-SA" sz="6300" b="1" dirty="0" err="1">
                <a:solidFill>
                  <a:srgbClr val="003300"/>
                </a:solidFill>
              </a:rPr>
              <a:t>هارجعلك</a:t>
            </a:r>
            <a:r>
              <a:rPr lang="ar-SA" sz="6300" b="1" dirty="0">
                <a:solidFill>
                  <a:srgbClr val="003300"/>
                </a:solidFill>
              </a:rPr>
              <a:t> من </a:t>
            </a:r>
            <a:r>
              <a:rPr lang="ar-SA" sz="6300" b="1" dirty="0" err="1">
                <a:solidFill>
                  <a:srgbClr val="003300"/>
                </a:solidFill>
              </a:rPr>
              <a:t>تاني</a:t>
            </a:r>
            <a:r>
              <a:rPr lang="ar-SA" sz="6300" b="1" dirty="0">
                <a:solidFill>
                  <a:srgbClr val="003300"/>
                </a:solidFill>
              </a:rPr>
              <a:t> أنا راجع </a:t>
            </a:r>
            <a:r>
              <a:rPr lang="ar-EG" sz="6300" b="1" dirty="0">
                <a:solidFill>
                  <a:srgbClr val="003300"/>
                </a:solidFill>
              </a:rPr>
              <a:t>ل</a:t>
            </a:r>
            <a:r>
              <a:rPr lang="ar-SA" sz="6300" b="1" dirty="0">
                <a:solidFill>
                  <a:srgbClr val="003300"/>
                </a:solidFill>
              </a:rPr>
              <a:t>مكاني واقف ع الاسوار وبنادي</a:t>
            </a:r>
          </a:p>
          <a:p>
            <a:pPr algn="ctr" rtl="1"/>
            <a:r>
              <a:rPr lang="ar-SA" sz="6300" b="1" dirty="0">
                <a:solidFill>
                  <a:srgbClr val="003300"/>
                </a:solidFill>
              </a:rPr>
              <a:t>بإيماني وبأغاني بكلامي بترنيماتي </a:t>
            </a:r>
          </a:p>
          <a:p>
            <a:pPr algn="ctr" rtl="1"/>
            <a:r>
              <a:rPr lang="ar-SA" sz="6300" b="1" dirty="0">
                <a:solidFill>
                  <a:srgbClr val="003300"/>
                </a:solidFill>
              </a:rPr>
              <a:t> يسوعي </a:t>
            </a:r>
            <a:r>
              <a:rPr lang="ar-SA" sz="6300" b="1" dirty="0" err="1">
                <a:solidFill>
                  <a:srgbClr val="003300"/>
                </a:solidFill>
              </a:rPr>
              <a:t>هايكون</a:t>
            </a:r>
            <a:r>
              <a:rPr lang="ar-SA" sz="6300" b="1" dirty="0">
                <a:solidFill>
                  <a:srgbClr val="003300"/>
                </a:solidFill>
              </a:rPr>
              <a:t> نور إعلاني)</a:t>
            </a:r>
            <a:r>
              <a:rPr lang="ar-EG" sz="4800" b="1" dirty="0">
                <a:solidFill>
                  <a:srgbClr val="003300"/>
                </a:solidFill>
              </a:rPr>
              <a:t>2</a:t>
            </a:r>
            <a:r>
              <a:rPr lang="ar-SA" sz="6300" b="1" dirty="0">
                <a:solidFill>
                  <a:srgbClr val="0033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18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2-</a:t>
            </a:r>
            <a:endParaRPr lang="ar-EG" sz="6600" b="1" dirty="0"/>
          </a:p>
          <a:p>
            <a:pPr algn="ctr" rtl="1"/>
            <a:r>
              <a:rPr lang="ar-SA" sz="6600" b="1" dirty="0"/>
              <a:t>غيرني ربي والمس حياتي </a:t>
            </a:r>
            <a:endParaRPr lang="ar-EG" sz="6600" b="1" dirty="0"/>
          </a:p>
          <a:p>
            <a:pPr algn="ctr" rtl="1"/>
            <a:r>
              <a:rPr lang="ar-SA" sz="6600" b="1" dirty="0" err="1"/>
              <a:t>علشان</a:t>
            </a:r>
            <a:r>
              <a:rPr lang="ar-SA" sz="6600" b="1" dirty="0"/>
              <a:t> تشوف الناس في يسوع</a:t>
            </a:r>
          </a:p>
          <a:p>
            <a:pPr algn="ctr" rtl="1"/>
            <a:r>
              <a:rPr lang="ar-SA" sz="6600" b="1" dirty="0"/>
              <a:t>مش بس لساني أو كلماتي لكن أعيش </a:t>
            </a:r>
            <a:r>
              <a:rPr lang="ar-SA" sz="6600" b="1" dirty="0" err="1"/>
              <a:t>تسبيحة</a:t>
            </a:r>
            <a:r>
              <a:rPr lang="ar-SA" sz="6600" b="1" dirty="0"/>
              <a:t> ليسوع</a:t>
            </a:r>
          </a:p>
          <a:p>
            <a:pPr algn="ctr"/>
            <a:br>
              <a:rPr lang="ar-SA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err="1"/>
              <a:t>هاسهر</a:t>
            </a:r>
            <a:r>
              <a:rPr lang="ar-SA" sz="7200" b="1" dirty="0"/>
              <a:t> </a:t>
            </a:r>
            <a:r>
              <a:rPr lang="ar-SA" sz="7200" b="1" dirty="0" err="1"/>
              <a:t>هاصلي</a:t>
            </a:r>
            <a:r>
              <a:rPr lang="ar-SA" sz="7200" b="1" dirty="0"/>
              <a:t> فاكر رسالتي وأتعلم ربي </a:t>
            </a:r>
            <a:r>
              <a:rPr lang="ar-SA" sz="7200" b="1" dirty="0" err="1"/>
              <a:t>تاني</a:t>
            </a:r>
            <a:r>
              <a:rPr lang="ar-SA" sz="7200" b="1" dirty="0"/>
              <a:t> </a:t>
            </a:r>
            <a:r>
              <a:rPr lang="ar-SA" sz="7200" b="1" dirty="0" err="1"/>
              <a:t>الأنتظار</a:t>
            </a:r>
            <a:endParaRPr lang="ar-SA" sz="7200" b="1" dirty="0"/>
          </a:p>
          <a:p>
            <a:pPr algn="ctr"/>
            <a:r>
              <a:rPr lang="ar-SA" sz="7200" b="1" dirty="0" err="1"/>
              <a:t>وأحيا</a:t>
            </a:r>
            <a:r>
              <a:rPr lang="ar-SA" sz="7200" b="1" dirty="0"/>
              <a:t> شهادة بمسحة بإرادة وتفيض حياتي </a:t>
            </a:r>
            <a:r>
              <a:rPr lang="ar-SA" sz="7200" b="1" dirty="0" err="1"/>
              <a:t>دايمًا</a:t>
            </a:r>
            <a:r>
              <a:rPr lang="ar-SA" sz="7200" b="1" dirty="0"/>
              <a:t> بالثمار</a:t>
            </a:r>
          </a:p>
          <a:p>
            <a:pPr algn="ctr"/>
            <a:br>
              <a:rPr lang="ar-SA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0"/>
            <a:ext cx="998219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6300" b="1" dirty="0">
                <a:solidFill>
                  <a:srgbClr val="003300"/>
                </a:solidFill>
              </a:rPr>
              <a:t>(أنا </a:t>
            </a:r>
            <a:r>
              <a:rPr lang="ar-SA" sz="6300" b="1" dirty="0" err="1">
                <a:solidFill>
                  <a:srgbClr val="003300"/>
                </a:solidFill>
              </a:rPr>
              <a:t>هارجعلك</a:t>
            </a:r>
            <a:r>
              <a:rPr lang="ar-SA" sz="6300" b="1" dirty="0">
                <a:solidFill>
                  <a:srgbClr val="003300"/>
                </a:solidFill>
              </a:rPr>
              <a:t> من </a:t>
            </a:r>
            <a:r>
              <a:rPr lang="ar-SA" sz="6300" b="1" dirty="0" err="1">
                <a:solidFill>
                  <a:srgbClr val="003300"/>
                </a:solidFill>
              </a:rPr>
              <a:t>تاني</a:t>
            </a:r>
            <a:r>
              <a:rPr lang="ar-SA" sz="6300" b="1" dirty="0">
                <a:solidFill>
                  <a:srgbClr val="003300"/>
                </a:solidFill>
              </a:rPr>
              <a:t> أنا راجع </a:t>
            </a:r>
            <a:r>
              <a:rPr lang="ar-EG" sz="6300" b="1" dirty="0">
                <a:solidFill>
                  <a:srgbClr val="003300"/>
                </a:solidFill>
              </a:rPr>
              <a:t>ل</a:t>
            </a:r>
            <a:r>
              <a:rPr lang="ar-SA" sz="6300" b="1" dirty="0">
                <a:solidFill>
                  <a:srgbClr val="003300"/>
                </a:solidFill>
              </a:rPr>
              <a:t>مكاني واقف ع الاسوار وبنادي</a:t>
            </a:r>
          </a:p>
          <a:p>
            <a:pPr algn="ctr" rtl="1"/>
            <a:r>
              <a:rPr lang="ar-SA" sz="6300" b="1" dirty="0">
                <a:solidFill>
                  <a:srgbClr val="003300"/>
                </a:solidFill>
              </a:rPr>
              <a:t>بإيماني وبأغاني بكلامي بترنيماتي </a:t>
            </a:r>
          </a:p>
          <a:p>
            <a:pPr algn="ctr" rtl="1"/>
            <a:r>
              <a:rPr lang="ar-SA" sz="6300" b="1" dirty="0">
                <a:solidFill>
                  <a:srgbClr val="003300"/>
                </a:solidFill>
              </a:rPr>
              <a:t> يسوعي </a:t>
            </a:r>
            <a:r>
              <a:rPr lang="ar-SA" sz="6300" b="1" dirty="0" err="1">
                <a:solidFill>
                  <a:srgbClr val="003300"/>
                </a:solidFill>
              </a:rPr>
              <a:t>هايكون</a:t>
            </a:r>
            <a:r>
              <a:rPr lang="ar-SA" sz="6300" b="1" dirty="0">
                <a:solidFill>
                  <a:srgbClr val="003300"/>
                </a:solidFill>
              </a:rPr>
              <a:t> نور إعلاني)</a:t>
            </a:r>
            <a:r>
              <a:rPr lang="ar-EG" sz="4800" b="1" dirty="0">
                <a:solidFill>
                  <a:srgbClr val="003300"/>
                </a:solidFill>
              </a:rPr>
              <a:t>2</a:t>
            </a:r>
            <a:r>
              <a:rPr lang="ar-SA" sz="6300" b="1" dirty="0">
                <a:solidFill>
                  <a:srgbClr val="00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2843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1696</TotalTime>
  <Words>136</Words>
  <Application>Microsoft Office PowerPoint</Application>
  <PresentationFormat>عرض على الشاشة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207</cp:revision>
  <dcterms:created xsi:type="dcterms:W3CDTF">2021-12-07T14:30:00Z</dcterms:created>
  <dcterms:modified xsi:type="dcterms:W3CDTF">2023-11-18T13:59:31Z</dcterms:modified>
</cp:coreProperties>
</file>