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5" r:id="rId2"/>
    <p:sldId id="304" r:id="rId3"/>
    <p:sldId id="303" r:id="rId4"/>
    <p:sldId id="305" r:id="rId5"/>
    <p:sldId id="306" r:id="rId6"/>
    <p:sldId id="310" r:id="rId7"/>
    <p:sldId id="311" r:id="rId8"/>
    <p:sldId id="312" r:id="rId9"/>
    <p:sldId id="29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304"/>
            <p14:sldId id="303"/>
            <p14:sldId id="305"/>
            <p14:sldId id="306"/>
            <p14:sldId id="310"/>
            <p14:sldId id="311"/>
            <p14:sldId id="312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0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9" autoAdjust="0"/>
    <p:restoredTop sz="94660"/>
  </p:normalViewPr>
  <p:slideViewPr>
    <p:cSldViewPr>
      <p:cViewPr varScale="1">
        <p:scale>
          <a:sx n="107" d="100"/>
          <a:sy n="107" d="100"/>
        </p:scale>
        <p:origin x="1204" y="52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3/21/2023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3/21/2023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173136"/>
            <a:ext cx="9144000" cy="30725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6600" b="1" dirty="0"/>
              <a:t>تـرنيــمة</a:t>
            </a:r>
          </a:p>
          <a:p>
            <a:pPr algn="ctr" rtl="1">
              <a:lnSpc>
                <a:spcPct val="150000"/>
              </a:lnSpc>
            </a:pPr>
            <a:r>
              <a:rPr lang="ar-EG" sz="7200" b="1" i="0" dirty="0" err="1">
                <a:solidFill>
                  <a:srgbClr val="000000"/>
                </a:solidFill>
                <a:effectLst/>
                <a:latin typeface="Helvetica Neue"/>
              </a:rPr>
              <a:t>قالولي</a:t>
            </a: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 عن يسوع</a:t>
            </a:r>
            <a:endParaRPr lang="ar-EG" sz="72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3810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القرار:</a:t>
            </a:r>
          </a:p>
          <a:p>
            <a:pPr algn="ctr" rtl="1"/>
            <a:r>
              <a:rPr lang="ar-EG" sz="7200" b="1" i="0" dirty="0" err="1">
                <a:solidFill>
                  <a:srgbClr val="005024"/>
                </a:solidFill>
                <a:effectLst/>
                <a:latin typeface="Helvetica Neue"/>
                <a:cs typeface="+mn-cs"/>
              </a:rPr>
              <a:t>قالولي</a:t>
            </a:r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عن يسوع </a:t>
            </a:r>
            <a:endParaRPr lang="en-US" sz="7200" b="1" i="0" dirty="0">
              <a:solidFill>
                <a:srgbClr val="005024"/>
              </a:solidFill>
              <a:effectLst/>
              <a:latin typeface="Helvetica Neue"/>
              <a:cs typeface="+mn-cs"/>
            </a:endParaRPr>
          </a:p>
          <a:p>
            <a:pPr algn="ctr" rtl="1"/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الماكو احلى منه </a:t>
            </a:r>
          </a:p>
          <a:p>
            <a:pPr algn="ctr" rtl="1"/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خلصني من النار </a:t>
            </a:r>
            <a:endParaRPr lang="en-US" sz="7200" b="1" i="0" dirty="0">
              <a:solidFill>
                <a:srgbClr val="005024"/>
              </a:solidFill>
              <a:effectLst/>
              <a:latin typeface="Helvetica Neue"/>
              <a:cs typeface="+mn-cs"/>
            </a:endParaRPr>
          </a:p>
          <a:p>
            <a:pPr algn="ctr" rtl="1"/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خلى بقلبي جنة</a:t>
            </a:r>
          </a:p>
          <a:p>
            <a:pPr algn="ctr" rtl="1"/>
            <a:endParaRPr lang="ar-EG" sz="7200" b="1" i="0" dirty="0">
              <a:solidFill>
                <a:srgbClr val="005024"/>
              </a:solidFill>
              <a:effectLst/>
              <a:latin typeface="Helvetica Neue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8413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2286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1-</a:t>
            </a: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يا ويلي على </a:t>
            </a:r>
            <a:r>
              <a:rPr lang="ar-EG" sz="7200" b="1" i="0" dirty="0" err="1">
                <a:solidFill>
                  <a:srgbClr val="000000"/>
                </a:solidFill>
                <a:effectLst/>
                <a:latin typeface="Helvetica Neue"/>
                <a:cs typeface="+mn-cs"/>
              </a:rPr>
              <a:t>الخاطي</a:t>
            </a: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 </a:t>
            </a:r>
            <a:endParaRPr lang="en-US" sz="7200" b="1" i="0" dirty="0">
              <a:solidFill>
                <a:srgbClr val="000000"/>
              </a:solidFill>
              <a:effectLst/>
              <a:latin typeface="Helvetica Neue"/>
              <a:cs typeface="+mn-cs"/>
            </a:endParaRP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شلون الايام </a:t>
            </a:r>
            <a:r>
              <a:rPr lang="ar-EG" sz="7200" b="1" i="0" dirty="0" err="1">
                <a:solidFill>
                  <a:srgbClr val="000000"/>
                </a:solidFill>
                <a:effectLst/>
                <a:latin typeface="Helvetica Neue"/>
                <a:cs typeface="+mn-cs"/>
              </a:rPr>
              <a:t>وياه</a:t>
            </a:r>
            <a:endParaRPr lang="ar-EG" sz="7200" b="1" i="0" dirty="0">
              <a:solidFill>
                <a:srgbClr val="000000"/>
              </a:solidFill>
              <a:effectLst/>
              <a:latin typeface="Helvetica Neue"/>
              <a:cs typeface="+mn-cs"/>
            </a:endParaRP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يظل يمشي بطريق الأعوج </a:t>
            </a:r>
            <a:endParaRPr lang="en-US" sz="7200" b="1" i="0" dirty="0">
              <a:solidFill>
                <a:srgbClr val="000000"/>
              </a:solidFill>
              <a:effectLst/>
              <a:latin typeface="Helvetica Neue"/>
              <a:cs typeface="+mn-cs"/>
            </a:endParaRP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ويضل حاير بدنياه </a:t>
            </a:r>
          </a:p>
        </p:txBody>
      </p:sp>
    </p:spTree>
    <p:extLst>
      <p:ext uri="{BB962C8B-B14F-4D97-AF65-F5344CB8AC3E}">
        <p14:creationId xmlns:p14="http://schemas.microsoft.com/office/powerpoint/2010/main" val="2837112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8382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ما يدري عن يسوع </a:t>
            </a:r>
            <a:endParaRPr lang="en-US" sz="7200" b="1" i="0" dirty="0">
              <a:solidFill>
                <a:srgbClr val="005024"/>
              </a:solidFill>
              <a:effectLst/>
              <a:latin typeface="Helvetica Neue"/>
              <a:cs typeface="+mn-cs"/>
            </a:endParaRPr>
          </a:p>
          <a:p>
            <a:pPr algn="ctr" rtl="1"/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الماكو أحلى منه </a:t>
            </a:r>
          </a:p>
          <a:p>
            <a:pPr algn="ctr" rtl="1"/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اللي يخلصه من النار </a:t>
            </a:r>
            <a:endParaRPr lang="en-US" sz="7200" b="1" i="0" dirty="0">
              <a:solidFill>
                <a:srgbClr val="005024"/>
              </a:solidFill>
              <a:effectLst/>
              <a:latin typeface="Helvetica Neue"/>
              <a:cs typeface="+mn-cs"/>
            </a:endParaRPr>
          </a:p>
          <a:p>
            <a:pPr algn="ctr" rtl="1"/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ويخلي بقلبه جنة</a:t>
            </a:r>
          </a:p>
        </p:txBody>
      </p:sp>
    </p:spTree>
    <p:extLst>
      <p:ext uri="{BB962C8B-B14F-4D97-AF65-F5344CB8AC3E}">
        <p14:creationId xmlns:p14="http://schemas.microsoft.com/office/powerpoint/2010/main" val="2002705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3810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60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2-</a:t>
            </a:r>
          </a:p>
          <a:p>
            <a:pPr algn="ctr" rtl="1"/>
            <a:r>
              <a:rPr lang="ar-EG" sz="7200" b="1" i="0" dirty="0" err="1">
                <a:solidFill>
                  <a:srgbClr val="000000"/>
                </a:solidFill>
                <a:effectLst/>
                <a:latin typeface="Helvetica Neue"/>
                <a:cs typeface="+mn-cs"/>
              </a:rPr>
              <a:t>كلشي</a:t>
            </a: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 بصدري اتحمل </a:t>
            </a:r>
            <a:endParaRPr lang="en-US" sz="7200" b="1" i="0" dirty="0">
              <a:solidFill>
                <a:srgbClr val="000000"/>
              </a:solidFill>
              <a:effectLst/>
              <a:latin typeface="Helvetica Neue"/>
              <a:cs typeface="+mn-cs"/>
            </a:endParaRP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واضل فرحان هوايا</a:t>
            </a: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اتعب والتعب راحة</a:t>
            </a:r>
            <a:endParaRPr lang="en-US" sz="7200" b="1" i="0" dirty="0">
              <a:solidFill>
                <a:srgbClr val="000000"/>
              </a:solidFill>
              <a:effectLst/>
              <a:latin typeface="Helvetica Neue"/>
              <a:cs typeface="+mn-cs"/>
            </a:endParaRP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 مدام يسوع </a:t>
            </a:r>
            <a:r>
              <a:rPr lang="ar-EG" sz="7200" b="1" i="0" dirty="0" err="1">
                <a:solidFill>
                  <a:srgbClr val="000000"/>
                </a:solidFill>
                <a:effectLst/>
                <a:latin typeface="Helvetica Neue"/>
                <a:cs typeface="+mn-cs"/>
              </a:rPr>
              <a:t>ويايا</a:t>
            </a:r>
            <a:endParaRPr lang="ar-EG" sz="7200" b="1" i="0" dirty="0">
              <a:solidFill>
                <a:srgbClr val="000000"/>
              </a:solidFill>
              <a:effectLst/>
              <a:latin typeface="Helvetica Neue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7118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3810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66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القرار:</a:t>
            </a:r>
          </a:p>
          <a:p>
            <a:pPr algn="ctr" rtl="1"/>
            <a:r>
              <a:rPr lang="ar-EG" sz="7200" b="1" i="0" dirty="0" err="1">
                <a:solidFill>
                  <a:srgbClr val="005024"/>
                </a:solidFill>
                <a:effectLst/>
                <a:latin typeface="Helvetica Neue"/>
                <a:cs typeface="+mn-cs"/>
              </a:rPr>
              <a:t>قالولي</a:t>
            </a:r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 عن يسوع </a:t>
            </a:r>
            <a:endParaRPr lang="en-US" sz="7200" b="1" i="0" dirty="0">
              <a:solidFill>
                <a:srgbClr val="005024"/>
              </a:solidFill>
              <a:effectLst/>
              <a:latin typeface="Helvetica Neue"/>
              <a:cs typeface="+mn-cs"/>
            </a:endParaRPr>
          </a:p>
          <a:p>
            <a:pPr algn="ctr" rtl="1"/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الماكو احلى منه </a:t>
            </a:r>
          </a:p>
          <a:p>
            <a:pPr algn="ctr" rtl="1"/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خلصني من النار </a:t>
            </a:r>
            <a:endParaRPr lang="en-US" sz="7200" b="1" i="0" dirty="0">
              <a:solidFill>
                <a:srgbClr val="005024"/>
              </a:solidFill>
              <a:effectLst/>
              <a:latin typeface="Helvetica Neue"/>
              <a:cs typeface="+mn-cs"/>
            </a:endParaRPr>
          </a:p>
          <a:p>
            <a:pPr algn="ctr" rtl="1"/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خلى بقلبي جنة</a:t>
            </a:r>
          </a:p>
          <a:p>
            <a:pPr algn="ctr" rtl="1"/>
            <a:endParaRPr lang="ar-EG" sz="7200" b="1" i="0" dirty="0">
              <a:solidFill>
                <a:srgbClr val="005024"/>
              </a:solidFill>
              <a:effectLst/>
              <a:latin typeface="Helvetica Neue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35438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2286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en-US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3</a:t>
            </a: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-</a:t>
            </a: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يا ويلي على </a:t>
            </a:r>
            <a:r>
              <a:rPr lang="ar-EG" sz="7200" b="1" i="0" dirty="0" err="1">
                <a:solidFill>
                  <a:srgbClr val="000000"/>
                </a:solidFill>
                <a:effectLst/>
                <a:latin typeface="Helvetica Neue"/>
                <a:cs typeface="+mn-cs"/>
              </a:rPr>
              <a:t>الخاطي</a:t>
            </a: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 </a:t>
            </a:r>
            <a:endParaRPr lang="en-US" sz="7200" b="1" i="0" dirty="0">
              <a:solidFill>
                <a:srgbClr val="000000"/>
              </a:solidFill>
              <a:effectLst/>
              <a:latin typeface="Helvetica Neue"/>
              <a:cs typeface="+mn-cs"/>
            </a:endParaRP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شلون الايام </a:t>
            </a:r>
            <a:r>
              <a:rPr lang="ar-EG" sz="7200" b="1" i="0" dirty="0" err="1">
                <a:solidFill>
                  <a:srgbClr val="000000"/>
                </a:solidFill>
                <a:effectLst/>
                <a:latin typeface="Helvetica Neue"/>
                <a:cs typeface="+mn-cs"/>
              </a:rPr>
              <a:t>وياه</a:t>
            </a:r>
            <a:endParaRPr lang="ar-EG" sz="7200" b="1" i="0" dirty="0">
              <a:solidFill>
                <a:srgbClr val="000000"/>
              </a:solidFill>
              <a:effectLst/>
              <a:latin typeface="Helvetica Neue"/>
              <a:cs typeface="+mn-cs"/>
            </a:endParaRP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يظل يمشي بطريق الأعوج </a:t>
            </a:r>
            <a:endParaRPr lang="en-US" sz="7200" b="1" i="0" dirty="0">
              <a:solidFill>
                <a:srgbClr val="000000"/>
              </a:solidFill>
              <a:effectLst/>
              <a:latin typeface="Helvetica Neue"/>
              <a:cs typeface="+mn-cs"/>
            </a:endParaRP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ويضل حاير بدنياه </a:t>
            </a:r>
          </a:p>
        </p:txBody>
      </p:sp>
    </p:spTree>
    <p:extLst>
      <p:ext uri="{BB962C8B-B14F-4D97-AF65-F5344CB8AC3E}">
        <p14:creationId xmlns:p14="http://schemas.microsoft.com/office/powerpoint/2010/main" val="5177361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8382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ما يدري عن يسوع </a:t>
            </a:r>
            <a:endParaRPr lang="en-US" sz="7200" b="1" i="0" dirty="0">
              <a:solidFill>
                <a:srgbClr val="005024"/>
              </a:solidFill>
              <a:effectLst/>
              <a:latin typeface="Helvetica Neue"/>
              <a:cs typeface="+mn-cs"/>
            </a:endParaRPr>
          </a:p>
          <a:p>
            <a:pPr algn="ctr" rtl="1"/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الماكو أحلى منه </a:t>
            </a:r>
          </a:p>
          <a:p>
            <a:pPr algn="ctr" rtl="1"/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اللي يخلصه من النار </a:t>
            </a:r>
            <a:endParaRPr lang="en-US" sz="7200" b="1" i="0" dirty="0">
              <a:solidFill>
                <a:srgbClr val="005024"/>
              </a:solidFill>
              <a:effectLst/>
              <a:latin typeface="Helvetica Neue"/>
              <a:cs typeface="+mn-cs"/>
            </a:endParaRPr>
          </a:p>
          <a:p>
            <a:pPr algn="ctr" rtl="1"/>
            <a:r>
              <a:rPr lang="ar-EG" sz="72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ويخلي بقلبه جنة</a:t>
            </a:r>
          </a:p>
        </p:txBody>
      </p:sp>
    </p:spTree>
    <p:extLst>
      <p:ext uri="{BB962C8B-B14F-4D97-AF65-F5344CB8AC3E}">
        <p14:creationId xmlns:p14="http://schemas.microsoft.com/office/powerpoint/2010/main" val="403146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3743</TotalTime>
  <Words>105</Words>
  <Application>Microsoft Office PowerPoint</Application>
  <PresentationFormat>عرض على الشاشة (4:3)</PresentationFormat>
  <Paragraphs>35</Paragraphs>
  <Slides>9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3" baseType="lpstr">
      <vt:lpstr>Arial</vt:lpstr>
      <vt:lpstr>Calibri</vt:lpstr>
      <vt:lpstr>Helvetica Neue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ayman nasralla</cp:lastModifiedBy>
  <cp:revision>299</cp:revision>
  <dcterms:created xsi:type="dcterms:W3CDTF">2021-12-07T14:30:00Z</dcterms:created>
  <dcterms:modified xsi:type="dcterms:W3CDTF">2023-03-21T08:39:29Z</dcterms:modified>
</cp:coreProperties>
</file>