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396" r:id="rId4"/>
    <p:sldId id="398" r:id="rId5"/>
    <p:sldId id="399" r:id="rId6"/>
    <p:sldId id="400" r:id="rId7"/>
    <p:sldId id="401" r:id="rId8"/>
    <p:sldId id="402" r:id="rId9"/>
    <p:sldId id="403" r:id="rId10"/>
    <p:sldId id="404" r:id="rId11"/>
    <p:sldId id="405" r:id="rId12"/>
    <p:sldId id="406" r:id="rId13"/>
    <p:sldId id="407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6"/>
            <p14:sldId id="398"/>
            <p14:sldId id="399"/>
            <p14:sldId id="400"/>
            <p14:sldId id="401"/>
            <p14:sldId id="402"/>
            <p14:sldId id="403"/>
            <p14:sldId id="404"/>
            <p14:sldId id="405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1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قلت عليك </a:t>
            </a:r>
            <a:r>
              <a:rPr lang="ar-EG" sz="7200" b="1" dirty="0" err="1"/>
              <a:t>ان</a:t>
            </a:r>
            <a:r>
              <a:rPr lang="ar-EG" sz="7200" b="1" dirty="0"/>
              <a:t> </a:t>
            </a:r>
            <a:r>
              <a:rPr lang="ar-EG" sz="7200" b="1" dirty="0" err="1"/>
              <a:t>انت</a:t>
            </a:r>
            <a:r>
              <a:rPr lang="ar-EG" sz="7200" b="1" dirty="0"/>
              <a:t> </a:t>
            </a:r>
            <a:r>
              <a:rPr lang="ar-EG" sz="7200" b="1" dirty="0" err="1"/>
              <a:t>ناسيني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906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ولقيت الصلاة والصبر معاك مجهود مش </a:t>
            </a:r>
            <a:r>
              <a:rPr lang="ar-EG" sz="7200" b="1" dirty="0" err="1"/>
              <a:t>بيضيع</a:t>
            </a:r>
            <a:br>
              <a:rPr lang="ar-EG" sz="7200" b="1" dirty="0"/>
            </a:br>
            <a:r>
              <a:rPr lang="ar-EG" sz="7200" b="1" dirty="0"/>
              <a:t>واللي يجيلك عشمان يلقاك </a:t>
            </a:r>
          </a:p>
          <a:p>
            <a:pPr algn="ctr" rtl="1"/>
            <a:r>
              <a:rPr lang="ar-EG" sz="7200" b="1" dirty="0"/>
              <a:t>رب بصير وسميع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0575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EG" sz="7200" b="1" dirty="0"/>
              <a:t>قلت إن أنت بعيد في سماك وعينيا </a:t>
            </a:r>
            <a:r>
              <a:rPr lang="ar-EG" sz="7200" b="1" dirty="0" err="1"/>
              <a:t>ماهياش</a:t>
            </a:r>
            <a:r>
              <a:rPr lang="ar-EG" sz="7200" b="1" dirty="0"/>
              <a:t> </a:t>
            </a:r>
            <a:r>
              <a:rPr lang="ar-EG" sz="7200" b="1" dirty="0" err="1"/>
              <a:t>شايفاك</a:t>
            </a:r>
            <a:br>
              <a:rPr lang="ar-EG" sz="7200" b="1" dirty="0"/>
            </a:br>
            <a:r>
              <a:rPr lang="ar-EG" sz="7200" b="1" dirty="0"/>
              <a:t>وأعمل إيه </a:t>
            </a:r>
            <a:r>
              <a:rPr lang="ar-EG" sz="7200" b="1" dirty="0" err="1"/>
              <a:t>علشان</a:t>
            </a:r>
            <a:r>
              <a:rPr lang="ar-EG" sz="7200" b="1" dirty="0"/>
              <a:t> أوصلك </a:t>
            </a:r>
          </a:p>
          <a:p>
            <a:pPr algn="ctr" rtl="1"/>
            <a:r>
              <a:rPr lang="ar-EG" sz="7200" b="1" dirty="0"/>
              <a:t>وأعمل إيه </a:t>
            </a:r>
            <a:r>
              <a:rPr lang="ar-EG" sz="7200" b="1" dirty="0" err="1"/>
              <a:t>علشان</a:t>
            </a:r>
            <a:r>
              <a:rPr lang="ar-EG" sz="7200" b="1" dirty="0"/>
              <a:t> ألقاك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br>
              <a:rPr lang="ar-SA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31868"/>
            <a:ext cx="998219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لقيتك جيت في صورة إنسان وعشت في نفس ظروفي كمان</a:t>
            </a:r>
            <a:br>
              <a:rPr lang="ar-EG" sz="7200" b="1" dirty="0"/>
            </a:br>
            <a:r>
              <a:rPr lang="ar-EG" sz="7200" b="1" dirty="0" err="1"/>
              <a:t>واتقال</a:t>
            </a:r>
            <a:r>
              <a:rPr lang="ar-EG" sz="7200" b="1" dirty="0"/>
              <a:t> عنك رجل الأوجاع </a:t>
            </a:r>
          </a:p>
          <a:p>
            <a:pPr algn="ctr" rtl="1"/>
            <a:r>
              <a:rPr lang="ar-EG" sz="7200" b="1" dirty="0"/>
              <a:t>ومختبر الأحزان</a:t>
            </a:r>
            <a:br>
              <a:rPr lang="ar-EG" sz="7200" b="1" dirty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906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سامحني بدم بصليبك آسف </a:t>
            </a:r>
          </a:p>
          <a:p>
            <a:pPr algn="ctr" rtl="1"/>
            <a:r>
              <a:rPr lang="ar-EG" sz="7200" b="1" dirty="0"/>
              <a:t>أسأت الفهم في يوم</a:t>
            </a:r>
            <a:br>
              <a:rPr lang="ar-EG" sz="7200" b="1" dirty="0"/>
            </a:br>
            <a:r>
              <a:rPr lang="ar-EG" sz="6600" b="1" dirty="0"/>
              <a:t>وفى ثورة غضبي وقلبي </a:t>
            </a:r>
            <a:r>
              <a:rPr lang="ar-EG" sz="6600" b="1" dirty="0" err="1"/>
              <a:t>الخايف</a:t>
            </a:r>
            <a:r>
              <a:rPr lang="ar-EG" sz="6600" b="1" dirty="0"/>
              <a:t> </a:t>
            </a:r>
            <a:r>
              <a:rPr lang="ar-EG" sz="7200" b="1" dirty="0"/>
              <a:t>وجهت لك لوم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0575"/>
            <a:ext cx="9982199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1</a:t>
            </a:r>
            <a:r>
              <a:rPr lang="ar-EG" sz="7200" b="1" dirty="0"/>
              <a:t>-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EG" sz="7200" b="1" dirty="0"/>
              <a:t>قلت عليك إن أنت </a:t>
            </a:r>
            <a:r>
              <a:rPr lang="ar-EG" sz="7200" b="1" dirty="0" err="1"/>
              <a:t>ناسيني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ولا بتدافع ولا تحميني</a:t>
            </a:r>
            <a:br>
              <a:rPr lang="ar-EG" sz="7200" b="1" dirty="0"/>
            </a:br>
            <a:r>
              <a:rPr lang="ar-EG" sz="7200" b="1" dirty="0"/>
              <a:t>ولا بيهمك ايه يفرحني </a:t>
            </a:r>
          </a:p>
          <a:p>
            <a:pPr algn="ctr" rtl="1"/>
            <a:r>
              <a:rPr lang="ar-EG" sz="7200" b="1" dirty="0"/>
              <a:t>ولا بيهمك إيه يبكيني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br>
              <a:rPr lang="ar-SA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3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لقيتك</a:t>
            </a:r>
            <a:r>
              <a:rPr lang="ar-EG" sz="7200" b="1" dirty="0"/>
              <a:t> راسم صورة </a:t>
            </a:r>
          </a:p>
          <a:p>
            <a:pPr algn="ctr" rtl="1"/>
            <a:r>
              <a:rPr lang="ar-EG" sz="7200" b="1" dirty="0"/>
              <a:t>لخطة </a:t>
            </a:r>
            <a:r>
              <a:rPr lang="ar-EG" sz="7200" b="1" dirty="0" err="1"/>
              <a:t>ماهيش</a:t>
            </a:r>
            <a:r>
              <a:rPr lang="ar-EG" sz="7200" b="1" dirty="0"/>
              <a:t> محصورة</a:t>
            </a:r>
            <a:br>
              <a:rPr lang="ar-EG" sz="7200" b="1" dirty="0"/>
            </a:br>
            <a:r>
              <a:rPr lang="ar-EG" sz="7200" b="1" dirty="0" err="1"/>
              <a:t>فى</a:t>
            </a:r>
            <a:r>
              <a:rPr lang="ar-EG" sz="7200" b="1" dirty="0"/>
              <a:t> ضعفي وجهلي </a:t>
            </a:r>
          </a:p>
          <a:p>
            <a:pPr algn="ctr" rtl="1"/>
            <a:r>
              <a:rPr lang="ar-EG" sz="7200" b="1" dirty="0"/>
              <a:t>وفكري البشري </a:t>
            </a:r>
          </a:p>
          <a:p>
            <a:pPr algn="ctr" rtl="1"/>
            <a:r>
              <a:rPr lang="ar-EG" sz="7200" b="1" dirty="0"/>
              <a:t>وقدراتي المحدودة</a:t>
            </a:r>
            <a:br>
              <a:rPr lang="ar-EG" sz="7200" b="1" dirty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7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ولقيتك</a:t>
            </a:r>
            <a:r>
              <a:rPr lang="ar-EG" sz="7200" b="1" dirty="0"/>
              <a:t> أب </a:t>
            </a:r>
            <a:r>
              <a:rPr lang="ar-EG" sz="7200" b="1" dirty="0" err="1"/>
              <a:t>فى</a:t>
            </a:r>
            <a:r>
              <a:rPr lang="ar-EG" sz="7200" b="1" dirty="0"/>
              <a:t> وقت الحاجة </a:t>
            </a:r>
          </a:p>
          <a:p>
            <a:pPr algn="ctr" rtl="1"/>
            <a:r>
              <a:rPr lang="ar-EG" sz="7200" b="1" dirty="0"/>
              <a:t>تجري تمد </a:t>
            </a:r>
            <a:r>
              <a:rPr lang="ar-EG" sz="7200" b="1" dirty="0" err="1"/>
              <a:t>الإيد</a:t>
            </a:r>
            <a:br>
              <a:rPr lang="ar-EG" sz="7200" b="1" dirty="0"/>
            </a:br>
            <a:r>
              <a:rPr lang="ar-EG" sz="7200" b="1" dirty="0"/>
              <a:t>ونبص بنظرتنا المحدودة </a:t>
            </a:r>
          </a:p>
          <a:p>
            <a:pPr algn="ctr" rtl="1"/>
            <a:r>
              <a:rPr lang="ar-EG" sz="7200" b="1" dirty="0"/>
              <a:t>وأنت تشوف لبعيد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0575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EG" sz="7200" b="1" dirty="0"/>
              <a:t>قلت الناس مساكين وغلابة </a:t>
            </a:r>
          </a:p>
          <a:p>
            <a:pPr algn="ctr" rtl="1"/>
            <a:r>
              <a:rPr lang="ar-EG" sz="7200" b="1" dirty="0"/>
              <a:t>وأنت بعيد والدنيا دي غابة</a:t>
            </a:r>
            <a:br>
              <a:rPr lang="ar-EG" sz="7200" b="1" dirty="0"/>
            </a:br>
            <a:r>
              <a:rPr lang="ar-EG" sz="7200" b="1" dirty="0"/>
              <a:t>والإيمان والصورة الحلوة لرعايتك شعارات كدابة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br>
              <a:rPr lang="ar-SA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620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لقيت قلبك مليان إحساس </a:t>
            </a:r>
          </a:p>
          <a:p>
            <a:pPr algn="ctr" rtl="1"/>
            <a:r>
              <a:rPr lang="ar-EG" sz="7200" b="1" dirty="0" err="1"/>
              <a:t>وبتتألم</a:t>
            </a:r>
            <a:r>
              <a:rPr lang="ar-EG" sz="7200" b="1" dirty="0"/>
              <a:t> لآلام الناس</a:t>
            </a:r>
            <a:br>
              <a:rPr lang="ar-EG" sz="7200" b="1" dirty="0"/>
            </a:br>
            <a:r>
              <a:rPr lang="ar-EG" sz="7200" b="1" dirty="0"/>
              <a:t>وعايش في همومنا ومشاكلنا وفي قلب الأحداث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ولقيتك</a:t>
            </a:r>
            <a:r>
              <a:rPr lang="ar-EG" sz="7200" b="1" dirty="0"/>
              <a:t> لما الجوع </a:t>
            </a:r>
            <a:r>
              <a:rPr lang="ar-EG" sz="7200" b="1" dirty="0" err="1"/>
              <a:t>بيشد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تبعت خبزي مع الطير</a:t>
            </a:r>
            <a:br>
              <a:rPr lang="ar-EG" sz="7200" b="1" dirty="0"/>
            </a:br>
            <a:r>
              <a:rPr lang="ar-EG" sz="7200" b="1" dirty="0"/>
              <a:t>أتذمر وأنت تكون بتعد </a:t>
            </a:r>
          </a:p>
          <a:p>
            <a:pPr algn="ctr" rtl="1"/>
            <a:r>
              <a:rPr lang="ar-EG" sz="7200" b="1" dirty="0"/>
              <a:t>وترتب لي الخير</a:t>
            </a:r>
          </a:p>
          <a:p>
            <a:pPr algn="ctr"/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4009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EG" sz="7200" b="1" dirty="0"/>
              <a:t>قلت عليك ما </a:t>
            </a:r>
            <a:r>
              <a:rPr lang="ar-EG" sz="7200" b="1" dirty="0" err="1"/>
              <a:t>بتسمعنيش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أنده ياما عليك ما تجيش</a:t>
            </a:r>
            <a:br>
              <a:rPr lang="ar-EG" sz="7200" b="1" dirty="0"/>
            </a:br>
            <a:r>
              <a:rPr lang="ar-EG" sz="7200" b="1" dirty="0"/>
              <a:t>قلت إن أنت خلقت الناس </a:t>
            </a:r>
          </a:p>
          <a:p>
            <a:pPr algn="ctr" rtl="1"/>
            <a:r>
              <a:rPr lang="ar-EG" sz="7200" b="1" dirty="0" err="1"/>
              <a:t>وسايبنا</a:t>
            </a:r>
            <a:r>
              <a:rPr lang="ar-EG" sz="7200" b="1" dirty="0"/>
              <a:t> نعيش زي ما </a:t>
            </a:r>
            <a:r>
              <a:rPr lang="ar-EG" sz="7200" b="1" dirty="0" err="1"/>
              <a:t>بنعيش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br>
              <a:rPr lang="ar-SA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79468"/>
            <a:ext cx="998219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لقيت في الشك غباء وسذاجة ساعات أحلامنا تكون محتاجة</a:t>
            </a:r>
            <a:br>
              <a:rPr lang="ar-EG" sz="7200" b="1" dirty="0"/>
            </a:br>
            <a:r>
              <a:rPr lang="ar-EG" sz="7200" b="1" dirty="0"/>
              <a:t>الشكر مع الإيمان والصبر </a:t>
            </a:r>
          </a:p>
          <a:p>
            <a:pPr algn="ctr" rtl="1"/>
            <a:r>
              <a:rPr lang="ar-EG" sz="7200" b="1" dirty="0"/>
              <a:t>ودموع الصلاة بلجاجة</a:t>
            </a:r>
            <a:br>
              <a:rPr lang="ar-EG" sz="7200" b="1" dirty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1772</TotalTime>
  <Words>241</Words>
  <Application>Microsoft Office PowerPoint</Application>
  <PresentationFormat>عرض على الشاشة (4:3)</PresentationFormat>
  <Paragraphs>40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227</cp:revision>
  <dcterms:created xsi:type="dcterms:W3CDTF">2021-12-07T14:30:00Z</dcterms:created>
  <dcterms:modified xsi:type="dcterms:W3CDTF">2023-11-20T09:21:21Z</dcterms:modified>
</cp:coreProperties>
</file>