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303" r:id="rId3"/>
    <p:sldId id="304" r:id="rId4"/>
    <p:sldId id="316" r:id="rId5"/>
    <p:sldId id="306" r:id="rId6"/>
    <p:sldId id="317" r:id="rId7"/>
    <p:sldId id="308" r:id="rId8"/>
    <p:sldId id="318" r:id="rId9"/>
    <p:sldId id="310" r:id="rId10"/>
    <p:sldId id="319" r:id="rId11"/>
    <p:sldId id="312" r:id="rId12"/>
    <p:sldId id="320" r:id="rId13"/>
    <p:sldId id="314" r:id="rId14"/>
    <p:sldId id="321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16"/>
            <p14:sldId id="306"/>
            <p14:sldId id="317"/>
            <p14:sldId id="308"/>
            <p14:sldId id="318"/>
            <p14:sldId id="310"/>
            <p14:sldId id="319"/>
            <p14:sldId id="312"/>
            <p14:sldId id="320"/>
            <p14:sldId id="314"/>
            <p14:sldId id="32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37" autoAdjust="0"/>
    <p:restoredTop sz="94660"/>
  </p:normalViewPr>
  <p:slideViewPr>
    <p:cSldViewPr>
      <p:cViewPr varScale="1">
        <p:scale>
          <a:sx n="93" d="100"/>
          <a:sy n="93" d="100"/>
        </p:scale>
        <p:origin x="1492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كللت السنة دي بالجود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(كللت السنة دي بالجود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عدت والشعب أهو موجود)2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يشهد لك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مسنود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بيك ورجاؤه انك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هاتعود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23153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 (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هانسمّع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بكــــره بإيماننا</a:t>
            </a:r>
            <a:br>
              <a:rPr lang="ar-EG" sz="7200" b="1" dirty="0">
                <a:cs typeface="+mn-cs"/>
              </a:rPr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وهايشوف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موكبنا لوطننا)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br>
              <a:rPr lang="ar-EG" sz="7200" b="1" dirty="0">
                <a:cs typeface="+mn-cs"/>
              </a:rPr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ومتقدمنا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وماشي معانا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وحوالينا خالق الوجود</a:t>
            </a: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00799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(كللت السنة دي بالجود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عدت والشعب أهو موجود)2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يشهد لك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مسنود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بيك ورجاؤه انك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هاتعود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81247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6-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 (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هانت هو جيّ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هايم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حيّ)2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هادي هو فيّ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وسلطانة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عالكل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يسود</a:t>
            </a:r>
          </a:p>
          <a:p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01327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(كللت السنة دي بالجود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عدت والشعب أهو موجود)2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يشهد لك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مسنود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بيك ورجاؤه انك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هاتعود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88734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(كللت السنة دي بالجود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عدت والشعب أهو موجود)2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يشهد لك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مسنود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بيك ورجاؤه انك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هاتعود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 (متغرب هنا وطني هناك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آلاماتها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راحتي معاك)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br>
              <a:rPr lang="ar-EG" sz="7200" b="1" dirty="0">
                <a:cs typeface="+mn-cs"/>
              </a:rPr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دايسها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وماسك في غناك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ساهر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بأنشد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لك بالعود</a:t>
            </a: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06492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(كللت السنة دي بالجود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عدت والشعب أهو موجود)2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يشهد لك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مسنود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بيك ورجاؤه انك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هاتعود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30643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 (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لاكرهتها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صعوبات</a:t>
            </a:r>
            <a:br>
              <a:rPr lang="ar-EG" sz="7200" b="1" dirty="0">
                <a:cs typeface="+mn-cs"/>
              </a:rPr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ولاحبيتها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عشــــان خيرات)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كنز الفاني للأموات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وأنا بيك حي وليك موجود</a:t>
            </a: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57126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(كللت السنة دي بالجود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عدت والشعب أهو موجود)2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يشهد لك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مسنود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بيك ورجاؤه انك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هاتعود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9734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 (بيك شرها يتحول خير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ومن الظلمة يخرج نور)2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لمحبيك ولمنتظريك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أشهد والأيام دي شهود</a:t>
            </a: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778717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(كللت السنة دي بالجود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عدت والشعب أهو موجود)2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يشهد لك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مسنود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بيك ورجاؤه انك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هاتعود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84931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 </a:t>
            </a:r>
            <a:r>
              <a:rPr lang="ar-EG" sz="7200" b="1" dirty="0">
                <a:solidFill>
                  <a:srgbClr val="000000"/>
                </a:solidFill>
                <a:latin typeface="Helvetica Neue"/>
                <a:cs typeface="+mn-cs"/>
              </a:rPr>
              <a:t>(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علمنا الأيـــــام بآيـــات</a:t>
            </a:r>
            <a:br>
              <a:rPr lang="ar-EG" sz="7200" b="1" dirty="0">
                <a:cs typeface="+mn-cs"/>
              </a:rPr>
            </a:br>
            <a:r>
              <a:rPr lang="ar-EG" sz="7200" b="1" dirty="0">
                <a:cs typeface="+mn-cs"/>
              </a:rPr>
              <a:t>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ونطقنا عليها ببركات)2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وعبرناها بالتراتيل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وقدسناها لك بسجود</a:t>
            </a: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72208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3201</TotalTime>
  <Words>315</Words>
  <Application>Microsoft Office PowerPoint</Application>
  <PresentationFormat>عرض على الشاشة (4:3)</PresentationFormat>
  <Paragraphs>29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238</cp:revision>
  <dcterms:created xsi:type="dcterms:W3CDTF">2021-12-07T14:30:00Z</dcterms:created>
  <dcterms:modified xsi:type="dcterms:W3CDTF">2023-11-21T14:23:06Z</dcterms:modified>
</cp:coreProperties>
</file>