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0" d="100"/>
          <a:sy n="50" d="100"/>
        </p:scale>
        <p:origin x="192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لأن الله محبة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-99477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1- </a:t>
            </a:r>
          </a:p>
          <a:p>
            <a:pPr algn="ctr" rtl="1"/>
            <a:r>
              <a:rPr lang="ar-EG" sz="8000" b="1" dirty="0"/>
              <a:t>دايماً </a:t>
            </a:r>
            <a:r>
              <a:rPr lang="ar-EG" sz="8000" b="1" dirty="0" err="1"/>
              <a:t>باسأل</a:t>
            </a:r>
            <a:r>
              <a:rPr lang="ar-EG" sz="8000" b="1" dirty="0"/>
              <a:t> نفسي </a:t>
            </a:r>
          </a:p>
          <a:p>
            <a:pPr algn="ctr" rtl="1"/>
            <a:r>
              <a:rPr lang="ar-EG" sz="8000" b="1" dirty="0"/>
              <a:t>ليه يسوع مات </a:t>
            </a:r>
            <a:r>
              <a:rPr lang="ar-EG" sz="8000" b="1" dirty="0" err="1"/>
              <a:t>علشاني</a:t>
            </a:r>
            <a:br>
              <a:rPr lang="ar-EG" sz="8000" b="1" dirty="0"/>
            </a:br>
            <a:r>
              <a:rPr lang="ar-EG" sz="8000" b="1" dirty="0"/>
              <a:t>وساب </a:t>
            </a:r>
            <a:r>
              <a:rPr lang="ar-EG" sz="8000" b="1" dirty="0" err="1"/>
              <a:t>الملايكة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وعاش </a:t>
            </a:r>
            <a:r>
              <a:rPr lang="ar-EG" sz="8000" b="1" dirty="0" err="1"/>
              <a:t>عالأرض</a:t>
            </a:r>
            <a:r>
              <a:rPr lang="ar-EG" sz="8000" b="1" dirty="0"/>
              <a:t> فقير</a:t>
            </a:r>
            <a:br>
              <a:rPr lang="ar-EG" sz="8000" b="1" dirty="0"/>
            </a:b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(</a:t>
            </a:r>
            <a:r>
              <a:rPr lang="ar-EG" sz="8000" b="1" dirty="0" err="1"/>
              <a:t>إتعاقب</a:t>
            </a:r>
            <a:r>
              <a:rPr lang="ar-EG" sz="8000" b="1" dirty="0"/>
              <a:t> بدالي</a:t>
            </a:r>
          </a:p>
          <a:p>
            <a:pPr algn="ctr" rtl="1"/>
            <a:r>
              <a:rPr lang="ar-EG" sz="8000" b="1" dirty="0"/>
              <a:t> وشال عني احمالي</a:t>
            </a:r>
            <a:br>
              <a:rPr lang="ar-EG" sz="8000" b="1" dirty="0"/>
            </a:br>
            <a:r>
              <a:rPr lang="ar-EG" sz="8000" b="1" dirty="0"/>
              <a:t>وبدالها إداني </a:t>
            </a:r>
          </a:p>
          <a:p>
            <a:pPr algn="ctr" rtl="1"/>
            <a:r>
              <a:rPr lang="ar-EG" sz="8000" b="1" dirty="0"/>
              <a:t>حب وقلب كبير)2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874216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 ليه ؟ 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(لأن الله محبة) 3 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الله محبة</a:t>
            </a:r>
            <a:endParaRPr lang="ar-SA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-99477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2- </a:t>
            </a:r>
          </a:p>
          <a:p>
            <a:pPr algn="ctr" rtl="1"/>
            <a:r>
              <a:rPr lang="ar-EG" sz="8000" b="1" dirty="0"/>
              <a:t>ليه يسوع </a:t>
            </a:r>
            <a:r>
              <a:rPr lang="ar-EG" sz="8000" b="1" dirty="0" err="1"/>
              <a:t>بيسامح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لما بغلط في حقه</a:t>
            </a:r>
            <a:br>
              <a:rPr lang="ar-EG" sz="8000" b="1" dirty="0"/>
            </a:br>
            <a:r>
              <a:rPr lang="ar-EG" sz="8000" b="1" dirty="0"/>
              <a:t>لما بجيله بتوبة </a:t>
            </a:r>
          </a:p>
          <a:p>
            <a:pPr algn="ctr" rtl="1"/>
            <a:r>
              <a:rPr lang="ar-EG" sz="8000" b="1" dirty="0"/>
              <a:t>وأنا قلبي ندمان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622042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(</a:t>
            </a:r>
            <a:r>
              <a:rPr lang="ar-EG" sz="8000" b="1" dirty="0" err="1"/>
              <a:t>بينسى</a:t>
            </a:r>
            <a:r>
              <a:rPr lang="ar-EG" sz="8000" b="1" dirty="0"/>
              <a:t> الخطية </a:t>
            </a:r>
          </a:p>
          <a:p>
            <a:pPr algn="ctr" rtl="1"/>
            <a:r>
              <a:rPr lang="ar-EG" sz="8000" b="1" dirty="0"/>
              <a:t>ويمسح دمع عينيَّ</a:t>
            </a:r>
            <a:br>
              <a:rPr lang="ar-EG" sz="8000" b="1" dirty="0"/>
            </a:br>
            <a:r>
              <a:rPr lang="ar-EG" sz="8000" b="1" dirty="0"/>
              <a:t>ويمسك إيديَّ </a:t>
            </a:r>
          </a:p>
          <a:p>
            <a:pPr algn="ctr" rtl="1"/>
            <a:r>
              <a:rPr lang="ar-EG" sz="8000" b="1" dirty="0"/>
              <a:t>ويخليني فرحان)2</a:t>
            </a:r>
          </a:p>
          <a:p>
            <a:pPr algn="ctr"/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874216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 ليه ؟ 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(لأن الله محبة) 3 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الله محبة</a:t>
            </a:r>
            <a:endParaRPr lang="ar-SA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1700</TotalTime>
  <Words>87</Words>
  <Application>Microsoft Office PowerPoint</Application>
  <PresentationFormat>عرض على الشاشة (4:3)</PresentationFormat>
  <Paragraphs>23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209</cp:revision>
  <dcterms:created xsi:type="dcterms:W3CDTF">2021-12-07T14:30:00Z</dcterms:created>
  <dcterms:modified xsi:type="dcterms:W3CDTF">2023-11-27T08:08:11Z</dcterms:modified>
</cp:coreProperties>
</file>