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277" r:id="rId3"/>
    <p:sldId id="369" r:id="rId4"/>
    <p:sldId id="370" r:id="rId5"/>
    <p:sldId id="371" r:id="rId6"/>
    <p:sldId id="372" r:id="rId7"/>
    <p:sldId id="373" r:id="rId8"/>
    <p:sldId id="293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369"/>
            <p14:sldId id="370"/>
            <p14:sldId id="371"/>
            <p14:sldId id="372"/>
            <p14:sldId id="37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41" autoAdjust="0"/>
    <p:restoredTop sz="94660"/>
  </p:normalViewPr>
  <p:slideViewPr>
    <p:cSldViewPr>
      <p:cViewPr varScale="1">
        <p:scale>
          <a:sx n="50" d="100"/>
          <a:sy n="50" d="100"/>
        </p:scale>
        <p:origin x="200" y="28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لأن الله محبة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99477"/>
            <a:ext cx="9982199" cy="87100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1- </a:t>
            </a:r>
          </a:p>
          <a:p>
            <a:pPr algn="ctr" rtl="1"/>
            <a:r>
              <a:rPr lang="ar-EG" sz="8000" b="1" dirty="0" err="1"/>
              <a:t>ديماً</a:t>
            </a:r>
            <a:r>
              <a:rPr lang="ar-EG" sz="8000" b="1" dirty="0"/>
              <a:t> </a:t>
            </a:r>
            <a:r>
              <a:rPr lang="ar-EG" sz="8000" b="1" dirty="0" err="1"/>
              <a:t>باسأل</a:t>
            </a:r>
            <a:r>
              <a:rPr lang="ar-EG" sz="8000" b="1" dirty="0"/>
              <a:t> نفسي </a:t>
            </a:r>
          </a:p>
          <a:p>
            <a:pPr algn="ctr" rtl="1"/>
            <a:r>
              <a:rPr lang="ar-EG" sz="8000" b="1" dirty="0"/>
              <a:t>ليه يسوع </a:t>
            </a:r>
            <a:r>
              <a:rPr lang="ar-EG" sz="8000" b="1" dirty="0" err="1"/>
              <a:t>جه</a:t>
            </a:r>
            <a:r>
              <a:rPr lang="ar-EG" sz="8000" b="1" dirty="0"/>
              <a:t> </a:t>
            </a:r>
            <a:r>
              <a:rPr lang="ar-EG" sz="8000" b="1" dirty="0" err="1"/>
              <a:t>علشاني</a:t>
            </a:r>
            <a:br>
              <a:rPr lang="ar-EG" sz="8000" b="1" dirty="0"/>
            </a:br>
            <a:r>
              <a:rPr lang="ar-EG" sz="8000" b="1" dirty="0"/>
              <a:t>وساب </a:t>
            </a:r>
            <a:r>
              <a:rPr lang="ar-EG" sz="8000" b="1" dirty="0" err="1"/>
              <a:t>الملايكة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وجه للأرض فقير</a:t>
            </a:r>
            <a:br>
              <a:rPr lang="ar-EG" sz="8000" b="1" dirty="0"/>
            </a:b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81000" y="609600"/>
            <a:ext cx="998219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اتعاقب</a:t>
            </a:r>
            <a:r>
              <a:rPr lang="ar-EG" sz="8000" b="1" dirty="0"/>
              <a:t> بدالي</a:t>
            </a:r>
          </a:p>
          <a:p>
            <a:pPr algn="ctr" rtl="1"/>
            <a:r>
              <a:rPr lang="ar-EG" sz="8000" b="1" dirty="0"/>
              <a:t> وشال عني أحمالي</a:t>
            </a:r>
            <a:br>
              <a:rPr lang="ar-EG" sz="8000" b="1" dirty="0"/>
            </a:br>
            <a:r>
              <a:rPr lang="ar-EG" sz="8000" b="1" dirty="0"/>
              <a:t>وبدالها </a:t>
            </a:r>
            <a:r>
              <a:rPr lang="ar-EG" sz="8000" b="1" dirty="0" err="1"/>
              <a:t>إداني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حب وقلب كبير)2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74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 ليه ؟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(لأن الله محبة) 3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الله محبة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99477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2- </a:t>
            </a:r>
          </a:p>
          <a:p>
            <a:pPr algn="ctr" rtl="1"/>
            <a:r>
              <a:rPr lang="ar-EG" sz="8000" b="1" dirty="0"/>
              <a:t>ليه يسوع </a:t>
            </a:r>
            <a:r>
              <a:rPr lang="ar-EG" sz="8000" b="1" dirty="0" err="1"/>
              <a:t>بيسامح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لما </a:t>
            </a:r>
            <a:r>
              <a:rPr lang="ar-EG" sz="8000" b="1" dirty="0" err="1"/>
              <a:t>باغلط</a:t>
            </a:r>
            <a:r>
              <a:rPr lang="ar-EG" sz="8000" b="1" dirty="0"/>
              <a:t> في حقه</a:t>
            </a:r>
            <a:br>
              <a:rPr lang="ar-EG" sz="8000" b="1" dirty="0"/>
            </a:br>
            <a:r>
              <a:rPr lang="ar-EG" sz="8000" b="1" dirty="0"/>
              <a:t>لما باجي له بتوبة </a:t>
            </a:r>
          </a:p>
          <a:p>
            <a:pPr algn="ctr" rtl="1"/>
            <a:r>
              <a:rPr lang="ar-EG" sz="8000" b="1" dirty="0"/>
              <a:t>وأنا قلبي ندمان</a:t>
            </a:r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304800" y="622042"/>
            <a:ext cx="9982199" cy="74789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(</a:t>
            </a:r>
            <a:r>
              <a:rPr lang="ar-EG" sz="8000" b="1" dirty="0" err="1"/>
              <a:t>بينسى</a:t>
            </a:r>
            <a:r>
              <a:rPr lang="ar-EG" sz="8000" b="1" dirty="0"/>
              <a:t> الخطية </a:t>
            </a:r>
          </a:p>
          <a:p>
            <a:pPr algn="ctr" rtl="1"/>
            <a:r>
              <a:rPr lang="ar-EG" sz="8000" b="1" dirty="0"/>
              <a:t>ويمسح دمع عيني</a:t>
            </a:r>
            <a:br>
              <a:rPr lang="ar-EG" sz="8000" b="1" dirty="0"/>
            </a:br>
            <a:r>
              <a:rPr lang="ar-EG" sz="8000" b="1" dirty="0"/>
              <a:t>ويمسك </a:t>
            </a:r>
            <a:r>
              <a:rPr lang="ar-EG" sz="8000" b="1" dirty="0" err="1"/>
              <a:t>إيدي</a:t>
            </a:r>
            <a:r>
              <a:rPr lang="ar-EG" sz="8000" b="1" dirty="0"/>
              <a:t> </a:t>
            </a:r>
          </a:p>
          <a:p>
            <a:pPr algn="ctr" rtl="1"/>
            <a:r>
              <a:rPr lang="ar-EG" sz="8000" b="1" dirty="0"/>
              <a:t>ويخليني فرحان)2</a:t>
            </a:r>
          </a:p>
          <a:p>
            <a:pPr algn="ctr"/>
            <a:br>
              <a:rPr lang="ar-EG" sz="8000" b="1" dirty="0"/>
            </a:br>
            <a:endParaRPr lang="ar-EG" sz="80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533400" y="874216"/>
            <a:ext cx="9982199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 ليه ؟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(لأن الله محبة) 3 </a:t>
            </a:r>
          </a:p>
          <a:p>
            <a:pPr algn="ctr" rtl="1"/>
            <a:r>
              <a:rPr lang="ar-EG" sz="8800" b="1" dirty="0">
                <a:solidFill>
                  <a:srgbClr val="003300"/>
                </a:solidFill>
              </a:rPr>
              <a:t>الله محبة</a:t>
            </a:r>
            <a:endParaRPr lang="ar-SA" sz="80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1697</TotalTime>
  <Words>88</Words>
  <Application>Microsoft Office PowerPoint</Application>
  <PresentationFormat>عرض على الشاشة (4:3)</PresentationFormat>
  <Paragraphs>23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208</cp:revision>
  <dcterms:created xsi:type="dcterms:W3CDTF">2021-12-07T14:30:00Z</dcterms:created>
  <dcterms:modified xsi:type="dcterms:W3CDTF">2023-11-21T14:26:45Z</dcterms:modified>
</cp:coreProperties>
</file>