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40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يمكن ابدا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قلب النار ألاقيك فيها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تاخدني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 حضنك تطفيها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وتقول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الغالي عليك)2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7489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</a:t>
            </a:r>
            <a:endParaRPr lang="ar-EG" sz="8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33806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بتشفي جروحي وأوجاعي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شايلني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بحنان الراعي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أصل انا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الغالي عليك)2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0096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</a:t>
            </a:r>
            <a:endParaRPr lang="ar-EG" sz="8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03610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لايمكن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أبداً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أستاهل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تغير قلبي من الداخل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وأكون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الغالي عليك)2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</a:t>
            </a:r>
            <a:endParaRPr lang="ar-EG" sz="8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(غامرني بحبك وانا عاصي وقلبك فاكر مش ناسي)2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انا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الغالي عليك)2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2923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</a:t>
            </a:r>
            <a:endParaRPr lang="ar-EG" sz="8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38685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(بحبك تنده تناديني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وقبل ما اجيلك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بتجيني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7200" b="1" dirty="0"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ماهو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الغالي عليك)2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4192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</a:t>
            </a:r>
            <a:endParaRPr lang="ar-EG" sz="8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5055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(تحن علي وترعاني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وإيدك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دايماً رافعاني)2</a:t>
            </a:r>
            <a:br>
              <a:rPr lang="ar-EG" sz="7200" b="1" dirty="0"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الغالي عليك)2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33526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 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</a:rPr>
              <a:t>يا أبويا السماوي</a:t>
            </a:r>
            <a:endParaRPr lang="ar-EG" sz="8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8456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3212</TotalTime>
  <Words>174</Words>
  <Application>Microsoft Office PowerPoint</Application>
  <PresentationFormat>عرض على الشاشة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2023-11-23T09:01:46Z</dcterms:modified>
</cp:coreProperties>
</file>