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346" r:id="rId3"/>
    <p:sldId id="351" r:id="rId4"/>
    <p:sldId id="352" r:id="rId5"/>
    <p:sldId id="353" r:id="rId6"/>
    <p:sldId id="354" r:id="rId7"/>
    <p:sldId id="355" r:id="rId8"/>
    <p:sldId id="356" r:id="rId9"/>
    <p:sldId id="357" r:id="rId10"/>
    <p:sldId id="358" r:id="rId11"/>
    <p:sldId id="359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351"/>
            <p14:sldId id="352"/>
            <p14:sldId id="353"/>
            <p14:sldId id="354"/>
            <p14:sldId id="355"/>
            <p14:sldId id="356"/>
            <p14:sldId id="357"/>
            <p14:sldId id="358"/>
            <p14:sldId id="35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3" autoAdjust="0"/>
    <p:restoredTop sz="94660"/>
  </p:normalViewPr>
  <p:slideViewPr>
    <p:cSldViewPr>
      <p:cViewPr varScale="1">
        <p:scale>
          <a:sx n="93" d="100"/>
          <a:sy n="93" d="100"/>
        </p:scale>
        <p:origin x="1512" y="8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65593"/>
            <a:ext cx="9144000" cy="4873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jomhuria"/>
              </a:rPr>
              <a:t>ليك المجد وليك القوة</a:t>
            </a:r>
          </a:p>
          <a:p>
            <a:pPr algn="ctr" rtl="1">
              <a:lnSpc>
                <a:spcPct val="150000"/>
              </a:lnSpc>
            </a:pPr>
            <a:endParaRPr lang="ar-EG" sz="72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6" name="مربع نص 5">
            <a:extLst>
              <a:ext uri="{FF2B5EF4-FFF2-40B4-BE49-F238E27FC236}">
                <a16:creationId xmlns:a16="http://schemas.microsoft.com/office/drawing/2014/main" id="{4DCF8108-4732-364D-BE72-F27B37FCDC5D}"/>
              </a:ext>
            </a:extLst>
          </p:cNvPr>
          <p:cNvSpPr txBox="1"/>
          <p:nvPr/>
        </p:nvSpPr>
        <p:spPr>
          <a:xfrm>
            <a:off x="0" y="885885"/>
            <a:ext cx="914400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jomhuria"/>
              </a:rPr>
              <a:t>أنا مديون لجراحك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jomhuria"/>
              </a:rPr>
              <a:t>جلداتك وصياحك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jomhuria"/>
              </a:rPr>
              <a:t>جيت وادتني صباحك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jomhuria"/>
              </a:rPr>
              <a:t>وبدمك غطيت</a:t>
            </a:r>
          </a:p>
        </p:txBody>
      </p:sp>
    </p:spTree>
    <p:extLst>
      <p:ext uri="{BB962C8B-B14F-4D97-AF65-F5344CB8AC3E}">
        <p14:creationId xmlns:p14="http://schemas.microsoft.com/office/powerpoint/2010/main" val="32510224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6" name="مربع نص 5">
            <a:extLst>
              <a:ext uri="{FF2B5EF4-FFF2-40B4-BE49-F238E27FC236}">
                <a16:creationId xmlns:a16="http://schemas.microsoft.com/office/drawing/2014/main" id="{69084FB6-8E59-B8CA-AC90-E5E8F8E8B8BC}"/>
              </a:ext>
            </a:extLst>
          </p:cNvPr>
          <p:cNvSpPr txBox="1"/>
          <p:nvPr/>
        </p:nvSpPr>
        <p:spPr>
          <a:xfrm>
            <a:off x="0" y="544354"/>
            <a:ext cx="8915400" cy="51706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ar-EG" sz="6600" b="1" i="0" baseline="30000" dirty="0">
                <a:solidFill>
                  <a:srgbClr val="003300"/>
                </a:solidFill>
                <a:effectLst/>
                <a:latin typeface="jomhuria"/>
              </a:rPr>
              <a:t>القرار:</a:t>
            </a:r>
            <a:endParaRPr lang="ar-EG" sz="6600" b="1" i="0" dirty="0">
              <a:solidFill>
                <a:srgbClr val="003300"/>
              </a:solidFill>
              <a:effectLst/>
              <a:latin typeface="jomhuria"/>
            </a:endParaRPr>
          </a:p>
          <a:p>
            <a:pPr algn="ctr" rtl="1"/>
            <a:r>
              <a:rPr lang="ar-EG" sz="6600" b="1" i="0" dirty="0">
                <a:solidFill>
                  <a:srgbClr val="003300"/>
                </a:solidFill>
                <a:effectLst/>
                <a:latin typeface="jomhuria"/>
              </a:rPr>
              <a:t>ليك المجد وليك القوه </a:t>
            </a:r>
          </a:p>
          <a:p>
            <a:pPr algn="ctr" rtl="1"/>
            <a:r>
              <a:rPr lang="ar-EG" sz="6600" b="1" i="0" dirty="0">
                <a:solidFill>
                  <a:srgbClr val="003300"/>
                </a:solidFill>
                <a:effectLst/>
                <a:latin typeface="jomhuria"/>
              </a:rPr>
              <a:t>وليك كل السلطان</a:t>
            </a:r>
            <a:br>
              <a:rPr lang="ar-EG" sz="6600" b="1" i="0" dirty="0">
                <a:solidFill>
                  <a:srgbClr val="003300"/>
                </a:solidFill>
                <a:effectLst/>
                <a:latin typeface="jomhuria"/>
              </a:rPr>
            </a:br>
            <a:r>
              <a:rPr lang="ar-EG" sz="6600" b="1" i="0" dirty="0" err="1">
                <a:solidFill>
                  <a:srgbClr val="003300"/>
                </a:solidFill>
                <a:effectLst/>
                <a:latin typeface="jomhuria"/>
              </a:rPr>
              <a:t>ياللي</a:t>
            </a:r>
            <a:r>
              <a:rPr lang="ar-EG" sz="6600" b="1" i="0" dirty="0">
                <a:solidFill>
                  <a:srgbClr val="003300"/>
                </a:solidFill>
                <a:effectLst/>
                <a:latin typeface="jomhuria"/>
              </a:rPr>
              <a:t> مراحمك سندت جوه </a:t>
            </a:r>
          </a:p>
          <a:p>
            <a:pPr algn="ctr" rtl="1"/>
            <a:r>
              <a:rPr lang="ar-EG" sz="6600" b="1" i="0" dirty="0">
                <a:solidFill>
                  <a:srgbClr val="003300"/>
                </a:solidFill>
                <a:effectLst/>
                <a:latin typeface="jomhuria"/>
              </a:rPr>
              <a:t>وادتني اطمئنان</a:t>
            </a:r>
          </a:p>
        </p:txBody>
      </p:sp>
    </p:spTree>
    <p:extLst>
      <p:ext uri="{BB962C8B-B14F-4D97-AF65-F5344CB8AC3E}">
        <p14:creationId xmlns:p14="http://schemas.microsoft.com/office/powerpoint/2010/main" val="6221151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6" name="مربع نص 5">
            <a:extLst>
              <a:ext uri="{FF2B5EF4-FFF2-40B4-BE49-F238E27FC236}">
                <a16:creationId xmlns:a16="http://schemas.microsoft.com/office/drawing/2014/main" id="{69084FB6-8E59-B8CA-AC90-E5E8F8E8B8BC}"/>
              </a:ext>
            </a:extLst>
          </p:cNvPr>
          <p:cNvSpPr txBox="1"/>
          <p:nvPr/>
        </p:nvSpPr>
        <p:spPr>
          <a:xfrm>
            <a:off x="0" y="544354"/>
            <a:ext cx="8915400" cy="51706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ar-EG" sz="6600" b="1" i="0" baseline="30000" dirty="0">
                <a:solidFill>
                  <a:srgbClr val="003300"/>
                </a:solidFill>
                <a:effectLst/>
                <a:latin typeface="jomhuria"/>
              </a:rPr>
              <a:t>القرار:</a:t>
            </a:r>
            <a:endParaRPr lang="ar-EG" sz="6600" b="1" i="0" dirty="0">
              <a:solidFill>
                <a:srgbClr val="003300"/>
              </a:solidFill>
              <a:effectLst/>
              <a:latin typeface="jomhuria"/>
            </a:endParaRPr>
          </a:p>
          <a:p>
            <a:pPr algn="ctr" rtl="1"/>
            <a:r>
              <a:rPr lang="ar-EG" sz="6600" b="1" i="0" dirty="0">
                <a:solidFill>
                  <a:srgbClr val="003300"/>
                </a:solidFill>
                <a:effectLst/>
                <a:latin typeface="jomhuria"/>
              </a:rPr>
              <a:t>ليك المجد وليك القوه </a:t>
            </a:r>
          </a:p>
          <a:p>
            <a:pPr algn="ctr" rtl="1"/>
            <a:r>
              <a:rPr lang="ar-EG" sz="6600" b="1" i="0" dirty="0">
                <a:solidFill>
                  <a:srgbClr val="003300"/>
                </a:solidFill>
                <a:effectLst/>
                <a:latin typeface="jomhuria"/>
              </a:rPr>
              <a:t>وليك كل السلطان</a:t>
            </a:r>
            <a:br>
              <a:rPr lang="ar-EG" sz="6600" b="1" i="0" dirty="0">
                <a:solidFill>
                  <a:srgbClr val="003300"/>
                </a:solidFill>
                <a:effectLst/>
                <a:latin typeface="jomhuria"/>
              </a:rPr>
            </a:br>
            <a:r>
              <a:rPr lang="ar-EG" sz="6600" b="1" i="0" dirty="0" err="1">
                <a:solidFill>
                  <a:srgbClr val="003300"/>
                </a:solidFill>
                <a:effectLst/>
                <a:latin typeface="jomhuria"/>
              </a:rPr>
              <a:t>ياللي</a:t>
            </a:r>
            <a:r>
              <a:rPr lang="ar-EG" sz="6600" b="1" i="0" dirty="0">
                <a:solidFill>
                  <a:srgbClr val="003300"/>
                </a:solidFill>
                <a:effectLst/>
                <a:latin typeface="jomhuria"/>
              </a:rPr>
              <a:t> مراحمك سندت جوه </a:t>
            </a:r>
          </a:p>
          <a:p>
            <a:pPr algn="ctr" rtl="1"/>
            <a:r>
              <a:rPr lang="ar-EG" sz="6600" b="1" i="0" dirty="0">
                <a:solidFill>
                  <a:srgbClr val="003300"/>
                </a:solidFill>
                <a:effectLst/>
                <a:latin typeface="jomhuria"/>
              </a:rPr>
              <a:t>وادتني اطمئنان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6" name="مربع نص 5">
            <a:extLst>
              <a:ext uri="{FF2B5EF4-FFF2-40B4-BE49-F238E27FC236}">
                <a16:creationId xmlns:a16="http://schemas.microsoft.com/office/drawing/2014/main" id="{4DCF8108-4732-364D-BE72-F27B37FCDC5D}"/>
              </a:ext>
            </a:extLst>
          </p:cNvPr>
          <p:cNvSpPr txBox="1"/>
          <p:nvPr/>
        </p:nvSpPr>
        <p:spPr>
          <a:xfrm>
            <a:off x="0" y="512088"/>
            <a:ext cx="9144000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jomhuria"/>
              </a:rPr>
              <a:t>1-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jomhuria"/>
              </a:rPr>
              <a:t>وسط الليل الدامس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jomhuria"/>
              </a:rPr>
              <a:t>أيوه وجودك لامس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jomhuria"/>
              </a:rPr>
            </a:br>
            <a:r>
              <a:rPr lang="ar-EG" sz="7200" b="1" i="0" dirty="0" err="1">
                <a:solidFill>
                  <a:srgbClr val="000000"/>
                </a:solidFill>
                <a:effectLst/>
                <a:latin typeface="jomhuria"/>
              </a:rPr>
              <a:t>تيجي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jomhuria"/>
              </a:rPr>
              <a:t> بصوتك هامس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jomhuria"/>
              </a:rPr>
              <a:t>أنا جنبك لا تخاف</a:t>
            </a:r>
          </a:p>
        </p:txBody>
      </p:sp>
    </p:spTree>
    <p:extLst>
      <p:ext uri="{BB962C8B-B14F-4D97-AF65-F5344CB8AC3E}">
        <p14:creationId xmlns:p14="http://schemas.microsoft.com/office/powerpoint/2010/main" val="1163379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6" name="مربع نص 5">
            <a:extLst>
              <a:ext uri="{FF2B5EF4-FFF2-40B4-BE49-F238E27FC236}">
                <a16:creationId xmlns:a16="http://schemas.microsoft.com/office/drawing/2014/main" id="{4DCF8108-4732-364D-BE72-F27B37FCDC5D}"/>
              </a:ext>
            </a:extLst>
          </p:cNvPr>
          <p:cNvSpPr txBox="1"/>
          <p:nvPr/>
        </p:nvSpPr>
        <p:spPr>
          <a:xfrm>
            <a:off x="0" y="885885"/>
            <a:ext cx="914400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jomhuria"/>
              </a:rPr>
              <a:t>تبعت رحمه وخير </a:t>
            </a:r>
          </a:p>
          <a:p>
            <a:pPr algn="ctr" rtl="1"/>
            <a:r>
              <a:rPr lang="ar-EG" sz="7200" b="1" i="0" dirty="0" err="1">
                <a:solidFill>
                  <a:srgbClr val="000000"/>
                </a:solidFill>
                <a:effectLst/>
                <a:latin typeface="jomhuria"/>
              </a:rPr>
              <a:t>يمشو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jomhuria"/>
              </a:rPr>
              <a:t>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jomhuria"/>
              </a:rPr>
              <a:t>معايا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jomhuria"/>
              </a:rPr>
              <a:t> السير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jomhuria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jomhuria"/>
              </a:rPr>
              <a:t>وجهك لما يسير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jomhuria"/>
              </a:rPr>
              <a:t>يطرد كل جفاف</a:t>
            </a:r>
          </a:p>
        </p:txBody>
      </p:sp>
    </p:spTree>
    <p:extLst>
      <p:ext uri="{BB962C8B-B14F-4D97-AF65-F5344CB8AC3E}">
        <p14:creationId xmlns:p14="http://schemas.microsoft.com/office/powerpoint/2010/main" val="2365951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6" name="مربع نص 5">
            <a:extLst>
              <a:ext uri="{FF2B5EF4-FFF2-40B4-BE49-F238E27FC236}">
                <a16:creationId xmlns:a16="http://schemas.microsoft.com/office/drawing/2014/main" id="{69084FB6-8E59-B8CA-AC90-E5E8F8E8B8BC}"/>
              </a:ext>
            </a:extLst>
          </p:cNvPr>
          <p:cNvSpPr txBox="1"/>
          <p:nvPr/>
        </p:nvSpPr>
        <p:spPr>
          <a:xfrm>
            <a:off x="0" y="544354"/>
            <a:ext cx="8915400" cy="51706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ar-EG" sz="6600" b="1" i="0" baseline="30000" dirty="0">
                <a:solidFill>
                  <a:srgbClr val="003300"/>
                </a:solidFill>
                <a:effectLst/>
                <a:latin typeface="jomhuria"/>
              </a:rPr>
              <a:t>القرار:</a:t>
            </a:r>
            <a:endParaRPr lang="ar-EG" sz="6600" b="1" i="0" dirty="0">
              <a:solidFill>
                <a:srgbClr val="003300"/>
              </a:solidFill>
              <a:effectLst/>
              <a:latin typeface="jomhuria"/>
            </a:endParaRPr>
          </a:p>
          <a:p>
            <a:pPr algn="ctr" rtl="1"/>
            <a:r>
              <a:rPr lang="ar-EG" sz="6600" b="1" i="0" dirty="0">
                <a:solidFill>
                  <a:srgbClr val="003300"/>
                </a:solidFill>
                <a:effectLst/>
                <a:latin typeface="jomhuria"/>
              </a:rPr>
              <a:t>ليك المجد وليك القوه </a:t>
            </a:r>
          </a:p>
          <a:p>
            <a:pPr algn="ctr" rtl="1"/>
            <a:r>
              <a:rPr lang="ar-EG" sz="6600" b="1" i="0" dirty="0">
                <a:solidFill>
                  <a:srgbClr val="003300"/>
                </a:solidFill>
                <a:effectLst/>
                <a:latin typeface="jomhuria"/>
              </a:rPr>
              <a:t>وليك كل السلطان</a:t>
            </a:r>
            <a:br>
              <a:rPr lang="ar-EG" sz="6600" b="1" i="0" dirty="0">
                <a:solidFill>
                  <a:srgbClr val="003300"/>
                </a:solidFill>
                <a:effectLst/>
                <a:latin typeface="jomhuria"/>
              </a:rPr>
            </a:br>
            <a:r>
              <a:rPr lang="ar-EG" sz="6600" b="1" i="0" dirty="0" err="1">
                <a:solidFill>
                  <a:srgbClr val="003300"/>
                </a:solidFill>
                <a:effectLst/>
                <a:latin typeface="jomhuria"/>
              </a:rPr>
              <a:t>ياللي</a:t>
            </a:r>
            <a:r>
              <a:rPr lang="ar-EG" sz="6600" b="1" i="0" dirty="0">
                <a:solidFill>
                  <a:srgbClr val="003300"/>
                </a:solidFill>
                <a:effectLst/>
                <a:latin typeface="jomhuria"/>
              </a:rPr>
              <a:t> مراحمك سندت جوه </a:t>
            </a:r>
          </a:p>
          <a:p>
            <a:pPr algn="ctr" rtl="1"/>
            <a:r>
              <a:rPr lang="ar-EG" sz="6600" b="1" i="0" dirty="0">
                <a:solidFill>
                  <a:srgbClr val="003300"/>
                </a:solidFill>
                <a:effectLst/>
                <a:latin typeface="jomhuria"/>
              </a:rPr>
              <a:t>وادتني اطمئنان</a:t>
            </a:r>
          </a:p>
        </p:txBody>
      </p:sp>
    </p:spTree>
    <p:extLst>
      <p:ext uri="{BB962C8B-B14F-4D97-AF65-F5344CB8AC3E}">
        <p14:creationId xmlns:p14="http://schemas.microsoft.com/office/powerpoint/2010/main" val="3520874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6" name="مربع نص 5">
            <a:extLst>
              <a:ext uri="{FF2B5EF4-FFF2-40B4-BE49-F238E27FC236}">
                <a16:creationId xmlns:a16="http://schemas.microsoft.com/office/drawing/2014/main" id="{4DCF8108-4732-364D-BE72-F27B37FCDC5D}"/>
              </a:ext>
            </a:extLst>
          </p:cNvPr>
          <p:cNvSpPr txBox="1"/>
          <p:nvPr/>
        </p:nvSpPr>
        <p:spPr>
          <a:xfrm>
            <a:off x="0" y="512088"/>
            <a:ext cx="9144000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jomhuria"/>
              </a:rPr>
              <a:t>2-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jomhuria"/>
              </a:rPr>
              <a:t>وسط حروب وغياب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jomhuria"/>
              </a:rPr>
              <a:t>تفتح أنت الباب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jomhuria"/>
              </a:rPr>
              <a:t>تبعت لي غراب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jomhuria"/>
              </a:rPr>
              <a:t>وتكفي وتجود</a:t>
            </a:r>
          </a:p>
        </p:txBody>
      </p:sp>
    </p:spTree>
    <p:extLst>
      <p:ext uri="{BB962C8B-B14F-4D97-AF65-F5344CB8AC3E}">
        <p14:creationId xmlns:p14="http://schemas.microsoft.com/office/powerpoint/2010/main" val="3346622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6" name="مربع نص 5">
            <a:extLst>
              <a:ext uri="{FF2B5EF4-FFF2-40B4-BE49-F238E27FC236}">
                <a16:creationId xmlns:a16="http://schemas.microsoft.com/office/drawing/2014/main" id="{4DCF8108-4732-364D-BE72-F27B37FCDC5D}"/>
              </a:ext>
            </a:extLst>
          </p:cNvPr>
          <p:cNvSpPr txBox="1"/>
          <p:nvPr/>
        </p:nvSpPr>
        <p:spPr>
          <a:xfrm>
            <a:off x="0" y="885885"/>
            <a:ext cx="914400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jomhuria"/>
              </a:rPr>
              <a:t>رغم المستحيلات </a:t>
            </a:r>
          </a:p>
          <a:p>
            <a:pPr algn="ctr" rtl="1"/>
            <a:r>
              <a:rPr lang="ar-EG" sz="7200" b="1" i="0" dirty="0" err="1">
                <a:solidFill>
                  <a:srgbClr val="000000"/>
                </a:solidFill>
                <a:effectLst/>
                <a:latin typeface="jomhuria"/>
              </a:rPr>
              <a:t>تيجي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jomhuria"/>
              </a:rPr>
              <a:t> باستجابات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jomhuria"/>
              </a:rPr>
              <a:t>وتعدي الأزمات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jomhuria"/>
              </a:rPr>
              <a:t>أصلك غير محدود</a:t>
            </a:r>
          </a:p>
        </p:txBody>
      </p:sp>
    </p:spTree>
    <p:extLst>
      <p:ext uri="{BB962C8B-B14F-4D97-AF65-F5344CB8AC3E}">
        <p14:creationId xmlns:p14="http://schemas.microsoft.com/office/powerpoint/2010/main" val="10532173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6" name="مربع نص 5">
            <a:extLst>
              <a:ext uri="{FF2B5EF4-FFF2-40B4-BE49-F238E27FC236}">
                <a16:creationId xmlns:a16="http://schemas.microsoft.com/office/drawing/2014/main" id="{69084FB6-8E59-B8CA-AC90-E5E8F8E8B8BC}"/>
              </a:ext>
            </a:extLst>
          </p:cNvPr>
          <p:cNvSpPr txBox="1"/>
          <p:nvPr/>
        </p:nvSpPr>
        <p:spPr>
          <a:xfrm>
            <a:off x="0" y="544354"/>
            <a:ext cx="8915400" cy="51706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ar-EG" sz="6600" b="1" i="0" baseline="30000" dirty="0">
                <a:solidFill>
                  <a:srgbClr val="003300"/>
                </a:solidFill>
                <a:effectLst/>
                <a:latin typeface="jomhuria"/>
              </a:rPr>
              <a:t>القرار:</a:t>
            </a:r>
            <a:endParaRPr lang="ar-EG" sz="6600" b="1" i="0" dirty="0">
              <a:solidFill>
                <a:srgbClr val="003300"/>
              </a:solidFill>
              <a:effectLst/>
              <a:latin typeface="jomhuria"/>
            </a:endParaRPr>
          </a:p>
          <a:p>
            <a:pPr algn="ctr" rtl="1"/>
            <a:r>
              <a:rPr lang="ar-EG" sz="6600" b="1" i="0" dirty="0">
                <a:solidFill>
                  <a:srgbClr val="003300"/>
                </a:solidFill>
                <a:effectLst/>
                <a:latin typeface="jomhuria"/>
              </a:rPr>
              <a:t>ليك المجد وليك القوه </a:t>
            </a:r>
          </a:p>
          <a:p>
            <a:pPr algn="ctr" rtl="1"/>
            <a:r>
              <a:rPr lang="ar-EG" sz="6600" b="1" i="0" dirty="0">
                <a:solidFill>
                  <a:srgbClr val="003300"/>
                </a:solidFill>
                <a:effectLst/>
                <a:latin typeface="jomhuria"/>
              </a:rPr>
              <a:t>وليك كل السلطان</a:t>
            </a:r>
            <a:br>
              <a:rPr lang="ar-EG" sz="6600" b="1" i="0" dirty="0">
                <a:solidFill>
                  <a:srgbClr val="003300"/>
                </a:solidFill>
                <a:effectLst/>
                <a:latin typeface="jomhuria"/>
              </a:rPr>
            </a:br>
            <a:r>
              <a:rPr lang="ar-EG" sz="6600" b="1" i="0" dirty="0" err="1">
                <a:solidFill>
                  <a:srgbClr val="003300"/>
                </a:solidFill>
                <a:effectLst/>
                <a:latin typeface="jomhuria"/>
              </a:rPr>
              <a:t>ياللي</a:t>
            </a:r>
            <a:r>
              <a:rPr lang="ar-EG" sz="6600" b="1" i="0" dirty="0">
                <a:solidFill>
                  <a:srgbClr val="003300"/>
                </a:solidFill>
                <a:effectLst/>
                <a:latin typeface="jomhuria"/>
              </a:rPr>
              <a:t> مراحمك سندت جوه </a:t>
            </a:r>
          </a:p>
          <a:p>
            <a:pPr algn="ctr" rtl="1"/>
            <a:r>
              <a:rPr lang="ar-EG" sz="6600" b="1" i="0" dirty="0">
                <a:solidFill>
                  <a:srgbClr val="003300"/>
                </a:solidFill>
                <a:effectLst/>
                <a:latin typeface="jomhuria"/>
              </a:rPr>
              <a:t>وادتني اطمئنان</a:t>
            </a:r>
          </a:p>
        </p:txBody>
      </p:sp>
    </p:spTree>
    <p:extLst>
      <p:ext uri="{BB962C8B-B14F-4D97-AF65-F5344CB8AC3E}">
        <p14:creationId xmlns:p14="http://schemas.microsoft.com/office/powerpoint/2010/main" val="3003890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6" name="مربع نص 5">
            <a:extLst>
              <a:ext uri="{FF2B5EF4-FFF2-40B4-BE49-F238E27FC236}">
                <a16:creationId xmlns:a16="http://schemas.microsoft.com/office/drawing/2014/main" id="{4DCF8108-4732-364D-BE72-F27B37FCDC5D}"/>
              </a:ext>
            </a:extLst>
          </p:cNvPr>
          <p:cNvSpPr txBox="1"/>
          <p:nvPr/>
        </p:nvSpPr>
        <p:spPr>
          <a:xfrm>
            <a:off x="0" y="512088"/>
            <a:ext cx="9144000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jomhuria"/>
              </a:rPr>
              <a:t>3-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jomhuria"/>
              </a:rPr>
              <a:t>دمك علي أعتابي </a:t>
            </a:r>
          </a:p>
          <a:p>
            <a:pPr algn="ctr" rtl="1"/>
            <a:r>
              <a:rPr lang="ar-EG" sz="7200" b="1" i="0" dirty="0" err="1">
                <a:solidFill>
                  <a:srgbClr val="000000"/>
                </a:solidFill>
                <a:effectLst/>
                <a:latin typeface="jomhuria"/>
              </a:rPr>
              <a:t>ياللي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jomhuria"/>
              </a:rPr>
              <a:t> دفعت حسابي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jomhuria"/>
              </a:rPr>
              <a:t>كان حقي وعقابي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jomhuria"/>
              </a:rPr>
              <a:t>شلت أنت و وفيت</a:t>
            </a:r>
          </a:p>
        </p:txBody>
      </p:sp>
    </p:spTree>
    <p:extLst>
      <p:ext uri="{BB962C8B-B14F-4D97-AF65-F5344CB8AC3E}">
        <p14:creationId xmlns:p14="http://schemas.microsoft.com/office/powerpoint/2010/main" val="4000902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1850</TotalTime>
  <Words>142</Words>
  <Application>Microsoft Office PowerPoint</Application>
  <PresentationFormat>عرض على الشاشة (4:3)</PresentationFormat>
  <Paragraphs>43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6" baseType="lpstr">
      <vt:lpstr>Arial</vt:lpstr>
      <vt:lpstr>Calibri</vt:lpstr>
      <vt:lpstr>jomhuria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208</cp:revision>
  <dcterms:created xsi:type="dcterms:W3CDTF">2021-12-07T14:30:00Z</dcterms:created>
  <dcterms:modified xsi:type="dcterms:W3CDTF">2023-11-15T14:20:27Z</dcterms:modified>
</cp:coreProperties>
</file>