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0" d="100"/>
          <a:sy n="90" d="100"/>
        </p:scale>
        <p:origin x="169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/>
            <a:r>
              <a:rPr lang="ar-EG" sz="8000" b="1" dirty="0">
                <a:effectLst/>
                <a:latin typeface="Roboto" panose="02000000000000000000" pitchFamily="2" charset="0"/>
              </a:rPr>
              <a:t>ماشي معاك مرتاح</a:t>
            </a:r>
          </a:p>
          <a:p>
            <a:pPr algn="ctr"/>
            <a:br>
              <a:rPr lang="ar-EG" sz="8000" b="1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5-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 كل يوم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غُنايا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على مصباح الإنجيل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نغمة ف قلب حكاية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وقصيدة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عمانوئيل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) 2</a:t>
            </a:r>
          </a:p>
        </p:txBody>
      </p:sp>
    </p:spTree>
    <p:extLst>
      <p:ext uri="{BB962C8B-B14F-4D97-AF65-F5344CB8AC3E}">
        <p14:creationId xmlns:p14="http://schemas.microsoft.com/office/powerpoint/2010/main" val="135935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 كل يوم بيوم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عابر غُربتي بيك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موت ورا موت وبقوم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سر قيامتي فيك ) 2</a:t>
            </a:r>
          </a:p>
        </p:txBody>
      </p:sp>
    </p:spTree>
    <p:extLst>
      <p:ext uri="{BB962C8B-B14F-4D97-AF65-F5344CB8AC3E}">
        <p14:creationId xmlns:p14="http://schemas.microsoft.com/office/powerpoint/2010/main" val="219687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6-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كل يوم مستني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فرحة يوم مجيئك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صابر لك أعنِّي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وقدِّس كُلي ليك ) 2</a:t>
            </a:r>
          </a:p>
        </p:txBody>
      </p:sp>
    </p:spTree>
    <p:extLst>
      <p:ext uri="{BB962C8B-B14F-4D97-AF65-F5344CB8AC3E}">
        <p14:creationId xmlns:p14="http://schemas.microsoft.com/office/powerpoint/2010/main" val="1259154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 كل يوم بيوم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عابر غُربتي بيك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موت ورا موت وبقوم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سر قيامتي فيك ) 2</a:t>
            </a:r>
          </a:p>
        </p:txBody>
      </p:sp>
    </p:spTree>
    <p:extLst>
      <p:ext uri="{BB962C8B-B14F-4D97-AF65-F5344CB8AC3E}">
        <p14:creationId xmlns:p14="http://schemas.microsoft.com/office/powerpoint/2010/main" val="1866205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ماشي معاك مرتاح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 يوم بيومه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والليل بعده صباح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والشمس ورا غيومه )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 كل يوم بيوم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عابر غُربتي بيك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موت ورا موت وبقوم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سر قيامتي فيك )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والأيام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مليانة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ظلم وشر كتير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لكن وانت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تتحول للخير ) 2</a:t>
            </a:r>
          </a:p>
        </p:txBody>
      </p:sp>
    </p:spTree>
    <p:extLst>
      <p:ext uri="{BB962C8B-B14F-4D97-AF65-F5344CB8AC3E}">
        <p14:creationId xmlns:p14="http://schemas.microsoft.com/office/powerpoint/2010/main" val="109697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 كل يوم بيوم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عابر غُربتي بيك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موت ورا موت وبقوم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سر قيامتي فيك ) 2</a:t>
            </a:r>
          </a:p>
        </p:txBody>
      </p:sp>
    </p:spTree>
    <p:extLst>
      <p:ext uri="{BB962C8B-B14F-4D97-AF65-F5344CB8AC3E}">
        <p14:creationId xmlns:p14="http://schemas.microsoft.com/office/powerpoint/2010/main" val="29570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كل يوم مراحم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ضَمَّانَا في حياة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جوه الخير الدايم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ابن الله 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47439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 كل يوم بيوم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عابر غُربتي بيك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موت ورا موت وبقوم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سر قيامتي فيك ) 2</a:t>
            </a:r>
          </a:p>
        </p:txBody>
      </p:sp>
    </p:spTree>
    <p:extLst>
      <p:ext uri="{BB962C8B-B14F-4D97-AF65-F5344CB8AC3E}">
        <p14:creationId xmlns:p14="http://schemas.microsoft.com/office/powerpoint/2010/main" val="490648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كل يوم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وشايل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صليبي وانا وراه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دبح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وموت وقابل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عار صلبه وفِداه ) 2</a:t>
            </a:r>
          </a:p>
        </p:txBody>
      </p:sp>
    </p:spTree>
    <p:extLst>
      <p:ext uri="{BB962C8B-B14F-4D97-AF65-F5344CB8AC3E}">
        <p14:creationId xmlns:p14="http://schemas.microsoft.com/office/powerpoint/2010/main" val="316191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 كل يوم بيوم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عابر غُربتي بيك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موت ورا موت وبقوم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سر قيامتي فيك ) 2</a:t>
            </a:r>
          </a:p>
        </p:txBody>
      </p:sp>
    </p:spTree>
    <p:extLst>
      <p:ext uri="{BB962C8B-B14F-4D97-AF65-F5344CB8AC3E}">
        <p14:creationId xmlns:p14="http://schemas.microsoft.com/office/powerpoint/2010/main" val="40619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222</Words>
  <Application>Microsoft Office PowerPoint</Application>
  <PresentationFormat>عرض على الشاشة (4:3)</PresentationFormat>
  <Paragraphs>63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2023-11-25T08:12:54Z</dcterms:modified>
</cp:coreProperties>
</file>