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4" r:id="rId3"/>
    <p:sldId id="303" r:id="rId4"/>
    <p:sldId id="309" r:id="rId5"/>
    <p:sldId id="306" r:id="rId6"/>
    <p:sldId id="310" r:id="rId7"/>
    <p:sldId id="308" r:id="rId8"/>
    <p:sldId id="31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9"/>
            <p14:sldId id="306"/>
            <p14:sldId id="310"/>
            <p14:sldId id="308"/>
            <p14:sldId id="3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-2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مش بعيد عليك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يارب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مش بعيد عليك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يارب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مش بعيد أبداً عليك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مش بعيد ما أنت المحب </a:t>
            </a:r>
          </a:p>
          <a:p>
            <a:pPr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وأما نصرخ وأما نصرخ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وأما نصرخ نلتقيك</a:t>
            </a:r>
            <a:br>
              <a:rPr lang="ar-EG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وليك في الموت بيبان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مايشوفهاش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العيان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وليك في بحور آلامنا معابر للأمان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بعيد .. مش بعيد .. مش بعيد عليك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يارب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.. مش بعيد</a:t>
            </a:r>
          </a:p>
          <a:p>
            <a:pPr algn="ctr" rtl="1"/>
            <a:br>
              <a:rPr lang="ar-EG" sz="6000" b="1" dirty="0">
                <a:cs typeface="+mn-cs"/>
              </a:rPr>
            </a:br>
            <a:endParaRPr lang="en-US" altLang="en-US" sz="138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مش بعيد عليك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يارب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مش بعيد أبداً عليك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مش بعيد ما أنت المحب </a:t>
            </a:r>
          </a:p>
          <a:p>
            <a:pPr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وأما نصرخ وأما نصرخ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وأما نصرخ نلتقيك</a:t>
            </a:r>
            <a:br>
              <a:rPr lang="ar-EG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9032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ولو العتمة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تعافر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تحط لليلنا آخر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بفجر فيه الإجابة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والتعويض للي صابر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بعيد .. مش بعيد .. مش بعيد عليك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يارب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.. مش بعيد</a:t>
            </a:r>
          </a:p>
          <a:p>
            <a:pPr algn="ctr" rtl="1"/>
            <a:br>
              <a:rPr lang="ar-EG" sz="6000" b="1" dirty="0">
                <a:cs typeface="+mn-cs"/>
              </a:rPr>
            </a:br>
            <a:endParaRPr lang="en-US" altLang="en-US" sz="138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1041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مش بعيد عليك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يارب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مش بعيد أبداً عليك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مش بعيد ما أنت المحب </a:t>
            </a:r>
          </a:p>
          <a:p>
            <a:pPr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وأما نصرخ وأما نصرخ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وأما نصرخ نلتقيك</a:t>
            </a:r>
            <a:br>
              <a:rPr lang="ar-EG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93926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ترد حق الضعاف يرجع لهم أضعاف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بيضحك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آخرها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يضحك زائد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هتافمش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بعيد .. مش بعيد .. مش </a:t>
            </a: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بعيد </a:t>
            </a:r>
          </a:p>
          <a:p>
            <a:pPr algn="ctr" rtl="1"/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عليك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يارب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.. مش بعيد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br>
              <a:rPr lang="ar-EG" sz="6000" b="1" dirty="0">
                <a:cs typeface="+mn-cs"/>
              </a:rPr>
            </a:br>
            <a:endParaRPr lang="en-US" altLang="en-US" sz="138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4944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buFont typeface="Wingdings 3" panose="05040102010807070707" pitchFamily="18" charset="2"/>
              <a:buNone/>
            </a:pPr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مش بعيد عليك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</a:rPr>
              <a:t>يارب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مش بعيد أبداً عليك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مش بعيد ما أنت المحب </a:t>
            </a:r>
          </a:p>
          <a:p>
            <a:pPr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وأما نصرخ وأما نصرخ</a:t>
            </a:r>
          </a:p>
          <a:p>
            <a:pPr algn="ctr" rtl="1">
              <a:buFont typeface="Wingdings 3" panose="05040102010807070707" pitchFamily="18" charset="2"/>
              <a:buNone/>
            </a:pP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</a:rPr>
              <a:t>وأما نصرخ نلتقيك</a:t>
            </a:r>
            <a:br>
              <a:rPr lang="ar-EG" sz="6600" b="1" dirty="0">
                <a:solidFill>
                  <a:srgbClr val="005024"/>
                </a:solidFill>
              </a:rPr>
            </a:br>
            <a:br>
              <a:rPr lang="ar-EG" sz="6600" b="1" dirty="0">
                <a:solidFill>
                  <a:srgbClr val="005024"/>
                </a:solidFill>
                <a:cs typeface="+mn-cs"/>
              </a:rPr>
            </a:br>
            <a:endParaRPr lang="en-US" altLang="en-US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74964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3317</TotalTime>
  <Words>183</Words>
  <Application>Microsoft Office PowerPoint</Application>
  <PresentationFormat>عرض على الشاشة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</vt:lpstr>
      <vt:lpstr>Wingdings 3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273</cp:revision>
  <dcterms:created xsi:type="dcterms:W3CDTF">2021-12-07T14:30:00Z</dcterms:created>
  <dcterms:modified xsi:type="dcterms:W3CDTF">2023-11-14T15:33:34Z</dcterms:modified>
</cp:coreProperties>
</file>