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مَعي في الطَّريق يا أ َعَـــز صَدِيـق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1- </a:t>
            </a:r>
            <a:r>
              <a:rPr lang="ar-EG" altLang="ar-EG" sz="4000" b="1" dirty="0">
                <a:cs typeface="+mn-cs"/>
              </a:rPr>
              <a:t>مَعي في الطَّريق  يا أ َعَـــز صَدِيـق</a:t>
            </a:r>
            <a:br>
              <a:rPr lang="ar-EG" altLang="ar-EG" sz="4000" b="1" dirty="0">
                <a:cs typeface="+mn-cs"/>
              </a:rPr>
            </a:br>
            <a:r>
              <a:rPr lang="ar-EG" altLang="ar-EG" sz="4000" b="1" dirty="0">
                <a:cs typeface="+mn-cs"/>
              </a:rPr>
              <a:t>وفي وَسْط الضِّيــــــق   (</a:t>
            </a:r>
            <a:r>
              <a:rPr lang="ar-EG" altLang="ar-EG" sz="4000" b="1" dirty="0" err="1">
                <a:cs typeface="+mn-cs"/>
              </a:rPr>
              <a:t>بِتِنْجِــــــــدْني</a:t>
            </a:r>
            <a:r>
              <a:rPr lang="ar-EG" altLang="ar-EG" sz="4000" b="1" dirty="0">
                <a:cs typeface="+mn-cs"/>
              </a:rPr>
              <a:t>)</a:t>
            </a:r>
            <a:r>
              <a:rPr lang="ar-EG" altLang="ar-EG" sz="2400" b="1" dirty="0">
                <a:cs typeface="+mn-cs"/>
              </a:rPr>
              <a:t>2</a:t>
            </a:r>
            <a:br>
              <a:rPr lang="ar-EG" altLang="ar-EG" sz="4000" b="1" dirty="0">
                <a:cs typeface="+mn-cs"/>
              </a:rPr>
            </a:br>
            <a:r>
              <a:rPr lang="ar-EG" altLang="ar-EG" sz="4000" b="1" dirty="0">
                <a:cs typeface="+mn-cs"/>
              </a:rPr>
              <a:t>لَمَّا </a:t>
            </a:r>
            <a:r>
              <a:rPr lang="ar-EG" altLang="ar-EG" sz="4000" b="1" dirty="0" err="1">
                <a:cs typeface="+mn-cs"/>
              </a:rPr>
              <a:t>بانــــــــــادِيـــك</a:t>
            </a:r>
            <a:r>
              <a:rPr lang="ar-EG" altLang="ar-EG" sz="4000" b="1" dirty="0">
                <a:cs typeface="+mn-cs"/>
              </a:rPr>
              <a:t>   حالاً </a:t>
            </a:r>
            <a:r>
              <a:rPr lang="ar-EG" altLang="ar-EG" sz="4000" b="1" dirty="0" err="1">
                <a:cs typeface="+mn-cs"/>
              </a:rPr>
              <a:t>بالاقيـــــك</a:t>
            </a:r>
            <a:br>
              <a:rPr lang="ar-EG" altLang="ar-EG" sz="4000" b="1" dirty="0">
                <a:cs typeface="+mn-cs"/>
              </a:rPr>
            </a:br>
            <a:r>
              <a:rPr lang="ar-EG" altLang="ar-EG" sz="4000" b="1" dirty="0">
                <a:cs typeface="+mn-cs"/>
              </a:rPr>
              <a:t>مادِد لــــي </a:t>
            </a:r>
            <a:r>
              <a:rPr lang="ar-EG" altLang="ar-EG" sz="4000" b="1" dirty="0" err="1">
                <a:cs typeface="+mn-cs"/>
              </a:rPr>
              <a:t>إيدِيـــــــك</a:t>
            </a:r>
            <a:r>
              <a:rPr lang="ar-EG" altLang="ar-EG" sz="4000" b="1" dirty="0">
                <a:cs typeface="+mn-cs"/>
              </a:rPr>
              <a:t>   (</a:t>
            </a:r>
            <a:r>
              <a:rPr lang="ar-EG" altLang="ar-EG" sz="4000" b="1" dirty="0" err="1">
                <a:cs typeface="+mn-cs"/>
              </a:rPr>
              <a:t>وِبتِسْنِــــــــدْني</a:t>
            </a:r>
            <a:r>
              <a:rPr lang="ar-EG" altLang="ar-EG" sz="4000" b="1" dirty="0">
                <a:cs typeface="+mn-cs"/>
              </a:rPr>
              <a:t>)</a:t>
            </a:r>
            <a:r>
              <a:rPr lang="ar-EG" altLang="ar-EG" sz="2400" b="1" dirty="0">
                <a:cs typeface="+mn-cs"/>
              </a:rPr>
              <a:t>2</a:t>
            </a:r>
            <a:br>
              <a:rPr lang="en-US" altLang="ar-EG" sz="2400" b="1" dirty="0">
                <a:cs typeface="+mn-cs"/>
              </a:rPr>
            </a:br>
            <a:endParaRPr lang="en-US" altLang="ar-EG" sz="1600" b="1" dirty="0">
              <a:cs typeface="+mn-cs"/>
            </a:endParaRPr>
          </a:p>
          <a:p>
            <a:pPr rtl="1"/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maai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fit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aazz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Sadeeq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wef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west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eDDeeq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 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betenjedni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lamma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banadeek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 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halan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balaqeek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maded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li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edaik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  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webtesnedni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ar-EG" altLang="ar-EG" sz="1800" b="1" dirty="0">
                <a:cs typeface="+mn-cs"/>
              </a:rPr>
            </a:br>
            <a:br>
              <a:rPr lang="en-US" altLang="ar-EG" sz="1400" b="1" dirty="0">
                <a:cs typeface="+mn-cs"/>
              </a:rPr>
            </a:br>
            <a:r>
              <a:rPr lang="en-US" altLang="ar-EG" sz="2400" b="1" dirty="0">
                <a:cs typeface="+mn-cs"/>
              </a:rPr>
              <a:t>Dearest friend, You are with me on the road to save me in troubles. When I call You , You are there stretching Your hand to support me.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cs typeface="+mn-cs"/>
              </a:rPr>
              <a:t>ق: 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2800" b="1" dirty="0">
                <a:solidFill>
                  <a:srgbClr val="005024"/>
                </a:solidFill>
                <a:cs typeface="+mn-cs"/>
              </a:rPr>
            </a:br>
            <a:endParaRPr lang="en-US" altLang="ar-EG" sz="1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wetqol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li ha ana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maak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be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yamini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maskak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barfaaak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raai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leek   dayman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baraaeek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aeni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aalaik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elayyam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yabni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altLang="ar-EG" sz="1000" b="1" dirty="0">
                <a:solidFill>
                  <a:srgbClr val="002060"/>
                </a:solidFill>
                <a:cs typeface="+mn-cs"/>
              </a:rPr>
            </a:br>
            <a:endParaRPr lang="ar-EG" alt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9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2600" b="1" dirty="0">
                <a:solidFill>
                  <a:srgbClr val="005024"/>
                </a:solidFill>
                <a:cs typeface="+mn-cs"/>
              </a:rPr>
              <a:t>You say "I am with you holding you in My right hand and lifting you up. I am your shepherd. My eye is always on you, My son".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 </a:t>
            </a:r>
            <a:r>
              <a:rPr lang="ar-EG" altLang="ar-EG" sz="4800" b="1" dirty="0">
                <a:cs typeface="+mn-cs"/>
              </a:rPr>
              <a:t>وَقْت الآلام   </a:t>
            </a:r>
            <a:r>
              <a:rPr lang="ar-EG" altLang="ar-EG" sz="4800" b="1" dirty="0" err="1">
                <a:cs typeface="+mn-cs"/>
              </a:rPr>
              <a:t>بِتجيني</a:t>
            </a:r>
            <a:r>
              <a:rPr lang="ar-EG" altLang="ar-EG" sz="4800" b="1" dirty="0">
                <a:cs typeface="+mn-cs"/>
              </a:rPr>
              <a:t> قوام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تُعْطيني سَلام (وِتشَجَّعْني)</a:t>
            </a:r>
            <a:r>
              <a:rPr lang="ar-EG" altLang="ar-EG" sz="3200" b="1" dirty="0">
                <a:cs typeface="+mn-cs"/>
              </a:rPr>
              <a:t>2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 err="1">
                <a:cs typeface="+mn-cs"/>
              </a:rPr>
              <a:t>بانادِيك</a:t>
            </a:r>
            <a:r>
              <a:rPr lang="ar-EG" altLang="ar-EG" sz="4800" b="1" dirty="0">
                <a:cs typeface="+mn-cs"/>
              </a:rPr>
              <a:t> رَبِّي   ألاقيك جَنبـــي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تِطَمِّن قَلبي (</a:t>
            </a:r>
            <a:r>
              <a:rPr lang="ar-EG" altLang="ar-EG" sz="4800" b="1" dirty="0" err="1">
                <a:cs typeface="+mn-cs"/>
              </a:rPr>
              <a:t>وِبتِرفَعْني</a:t>
            </a:r>
            <a:r>
              <a:rPr lang="ar-EG" altLang="ar-EG" sz="4800" b="1" dirty="0">
                <a:cs typeface="+mn-cs"/>
              </a:rPr>
              <a:t>)</a:t>
            </a:r>
            <a:r>
              <a:rPr lang="ar-EG" altLang="ar-EG" sz="3200" b="1" dirty="0">
                <a:cs typeface="+mn-cs"/>
              </a:rPr>
              <a:t>2</a:t>
            </a:r>
            <a:br>
              <a:rPr lang="en-US" altLang="ar-EG" sz="2800" b="1" dirty="0">
                <a:cs typeface="+mn-cs"/>
              </a:rPr>
            </a:br>
            <a:endParaRPr lang="en-US" altLang="ar-EG" sz="1200" b="1" dirty="0">
              <a:cs typeface="+mn-cs"/>
            </a:endParaRPr>
          </a:p>
          <a:p>
            <a:pPr rtl="1"/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waqt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alaam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betjini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awam</a:t>
            </a:r>
            <a:br>
              <a:rPr lang="ar-EG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toatini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salam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wetshajjaani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banadeek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rabbi  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alaqeek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janbi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tetammen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 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webterfaani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1050" b="1" dirty="0">
                <a:cs typeface="+mn-cs"/>
              </a:rPr>
            </a:br>
            <a:br>
              <a:rPr lang="en-US" altLang="ar-EG" sz="900" b="1" dirty="0">
                <a:cs typeface="+mn-cs"/>
              </a:rPr>
            </a:br>
            <a:r>
              <a:rPr lang="en-US" altLang="ar-EG" sz="2600" b="1" dirty="0">
                <a:cs typeface="+mn-cs"/>
              </a:rPr>
              <a:t>During pains You come fast to give me peace and strengthen me.</a:t>
            </a:r>
          </a:p>
          <a:p>
            <a:pPr rtl="1"/>
            <a:r>
              <a:rPr lang="en-US" altLang="ar-EG" sz="2600" b="1" dirty="0">
                <a:cs typeface="+mn-cs"/>
              </a:rPr>
              <a:t> I call You Lord and find You close lifting up my heart.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10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cs typeface="+mn-cs"/>
              </a:rPr>
              <a:t>ق: 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2800" b="1" dirty="0">
                <a:solidFill>
                  <a:srgbClr val="005024"/>
                </a:solidFill>
                <a:cs typeface="+mn-cs"/>
              </a:rPr>
            </a:br>
            <a:endParaRPr lang="en-US" altLang="ar-EG" sz="1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wetqol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li ha ana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maak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be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yamini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maskak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barfaaak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raai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leek   dayman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baraaeek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aeni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aalaik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elayyam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yabni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altLang="ar-EG" sz="1000" b="1" dirty="0">
                <a:solidFill>
                  <a:srgbClr val="002060"/>
                </a:solidFill>
                <a:cs typeface="+mn-cs"/>
              </a:rPr>
            </a:br>
            <a:endParaRPr lang="ar-EG" alt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9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2600" b="1" dirty="0">
                <a:solidFill>
                  <a:srgbClr val="005024"/>
                </a:solidFill>
                <a:cs typeface="+mn-cs"/>
              </a:rPr>
              <a:t>You say "I am with you holding you in My right hand and lifting you up. I am your shepherd. My eye is always on you, My son".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17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  <a:r>
              <a:rPr lang="ar-EG" sz="8800" b="1" dirty="0">
                <a:cs typeface="+mn-cs"/>
              </a:rPr>
              <a:t> </a:t>
            </a:r>
            <a:r>
              <a:rPr lang="ar-EG" altLang="ar-EG" b="1" dirty="0">
                <a:cs typeface="+mn-cs"/>
              </a:rPr>
              <a:t>أدْعُوك </a:t>
            </a:r>
            <a:r>
              <a:rPr lang="ar-EG" altLang="ar-EG" b="1" dirty="0" err="1">
                <a:cs typeface="+mn-cs"/>
              </a:rPr>
              <a:t>ياحَبيب</a:t>
            </a:r>
            <a:r>
              <a:rPr lang="ar-EG" altLang="ar-EG" b="1" dirty="0">
                <a:cs typeface="+mn-cs"/>
              </a:rPr>
              <a:t> وِيا أغلَى نَصِيب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كُنْ ليَّ مُجِيب (وَقت صَلاتي)</a:t>
            </a:r>
            <a:r>
              <a:rPr lang="ar-EG" altLang="ar-EG" sz="3200" b="1" dirty="0">
                <a:cs typeface="+mn-cs"/>
              </a:rPr>
              <a:t>2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أرجوك تِسْمَعْني  في ضَعْفي ارفَعْني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إلَهِي شَجَّعْني (وَسْط </a:t>
            </a:r>
            <a:r>
              <a:rPr lang="ar-EG" altLang="ar-EG" b="1" dirty="0" err="1">
                <a:cs typeface="+mn-cs"/>
              </a:rPr>
              <a:t>ضِيقاتي</a:t>
            </a:r>
            <a:r>
              <a:rPr lang="ar-EG" altLang="ar-EG" b="1" dirty="0">
                <a:cs typeface="+mn-cs"/>
              </a:rPr>
              <a:t>)</a:t>
            </a:r>
            <a:r>
              <a:rPr lang="ar-EG" altLang="ar-EG" sz="3200" b="1" dirty="0">
                <a:cs typeface="+mn-cs"/>
              </a:rPr>
              <a:t>2</a:t>
            </a:r>
            <a:endParaRPr lang="ar-EG" altLang="ar-EG" sz="1600" b="1" dirty="0">
              <a:cs typeface="+mn-cs"/>
            </a:endParaRPr>
          </a:p>
          <a:p>
            <a:pPr rtl="1"/>
            <a:br>
              <a:rPr lang="en-US" altLang="ar-EG" sz="1200" b="1" dirty="0"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adaok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habeeb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aghla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naSeeb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kon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lia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mojeeb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waqt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Salati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arjok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tesmaani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   fi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Daafi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erfaani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elahi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shajjaani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  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wast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Diqati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1050" b="1" dirty="0">
                <a:cs typeface="+mn-cs"/>
              </a:rPr>
            </a:br>
            <a:br>
              <a:rPr lang="en-US" altLang="ar-EG" sz="10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I call You Lord, my dearest portion, answer me when I pray.</a:t>
            </a:r>
          </a:p>
          <a:p>
            <a:pPr rtl="1"/>
            <a:r>
              <a:rPr lang="en-US" altLang="ar-EG" sz="2800" b="1" dirty="0">
                <a:cs typeface="+mn-cs"/>
              </a:rPr>
              <a:t> Please listen to me and lift me up in my weakness and troubles.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86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cs typeface="+mn-cs"/>
              </a:rPr>
              <a:t>ق: 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2800" b="1" dirty="0">
                <a:solidFill>
                  <a:srgbClr val="005024"/>
                </a:solidFill>
                <a:cs typeface="+mn-cs"/>
              </a:rPr>
            </a:br>
            <a:endParaRPr lang="en-US" altLang="ar-EG" sz="1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wetqol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li ha ana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maak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be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yamini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maskak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barfaaak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raai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leek   dayman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baraaeek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aeni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aalaik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elayyam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yabni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altLang="ar-EG" sz="1000" b="1" dirty="0">
                <a:solidFill>
                  <a:srgbClr val="002060"/>
                </a:solidFill>
                <a:cs typeface="+mn-cs"/>
              </a:rPr>
            </a:br>
            <a:endParaRPr lang="ar-EG" alt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9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2600" b="1" dirty="0">
                <a:solidFill>
                  <a:srgbClr val="005024"/>
                </a:solidFill>
                <a:cs typeface="+mn-cs"/>
              </a:rPr>
              <a:t>You say "I am with you holding you in My right hand and lifting you up. I am your shepherd. My eye is always on you, My son".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546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4-</a:t>
            </a:r>
            <a:r>
              <a:rPr lang="ar-EG" sz="8800" b="1" dirty="0">
                <a:cs typeface="+mn-cs"/>
              </a:rPr>
              <a:t> </a:t>
            </a:r>
            <a:r>
              <a:rPr lang="ar-EG" altLang="ar-EG" b="1" dirty="0">
                <a:cs typeface="+mn-cs"/>
              </a:rPr>
              <a:t>بيك أنا غَالِب   كُل التَّجَـــارِب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مَعَ المَصَاعِب   (وِالعَدو مَغلوبْ)</a:t>
            </a:r>
            <a:r>
              <a:rPr lang="ar-EG" altLang="ar-EG" sz="3200" b="1" dirty="0">
                <a:cs typeface="+mn-cs"/>
              </a:rPr>
              <a:t>2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كُلّ الأيَّـــــــــام   وِعَلــــى الدَّوَام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أحتَمِـــــي بِالدَّم   (أيَا مَصلُـــوبْ)</a:t>
            </a:r>
            <a:r>
              <a:rPr lang="ar-EG" altLang="ar-EG" sz="3200" b="1" dirty="0">
                <a:cs typeface="+mn-cs"/>
              </a:rPr>
              <a:t>2</a:t>
            </a:r>
            <a:endParaRPr lang="ar-EG" altLang="ar-EG" sz="1600" b="1" dirty="0">
              <a:cs typeface="+mn-cs"/>
            </a:endParaRPr>
          </a:p>
          <a:p>
            <a:pPr rtl="1"/>
            <a:br>
              <a:rPr lang="ar-EG" altLang="ar-EG" sz="1400" b="1" dirty="0"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beek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ana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ghaleb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kollet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tajareb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maa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almaSaaeb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aadw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maghloob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koll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elayyam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aalad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dawam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ahtami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fiddam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aya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maSloob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1050" b="1" dirty="0">
                <a:cs typeface="+mn-cs"/>
              </a:rPr>
            </a:br>
            <a:br>
              <a:rPr lang="en-US" altLang="ar-EG" sz="10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I defeat all the trials and hardships by You and the enemy </a:t>
            </a:r>
          </a:p>
          <a:p>
            <a:pPr rtl="1"/>
            <a:r>
              <a:rPr lang="en-US" altLang="ar-EG" sz="2800" b="1" dirty="0">
                <a:cs typeface="+mn-cs"/>
              </a:rPr>
              <a:t>is </a:t>
            </a:r>
            <a:r>
              <a:rPr lang="en-US" altLang="ar-EG" sz="2600" b="1" dirty="0">
                <a:cs typeface="+mn-cs"/>
              </a:rPr>
              <a:t>defeated. I am protected by Your blood all the days of my life.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192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cs typeface="+mn-cs"/>
              </a:rPr>
              <a:t>ق: 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sz="32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2800" b="1" dirty="0">
                <a:solidFill>
                  <a:srgbClr val="005024"/>
                </a:solidFill>
                <a:cs typeface="+mn-cs"/>
              </a:rPr>
            </a:br>
            <a:endParaRPr lang="en-US" altLang="ar-EG" sz="18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wetqol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li ha ana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maak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be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yamini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maskak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barfaaak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raai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leek   dayman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baraaeek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aeni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aalaik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elayyam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yabni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altLang="ar-EG" sz="1000" b="1" dirty="0">
                <a:solidFill>
                  <a:srgbClr val="002060"/>
                </a:solidFill>
                <a:cs typeface="+mn-cs"/>
              </a:rPr>
            </a:br>
            <a:endParaRPr lang="ar-EG" altLang="ar-EG" sz="1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9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2600" b="1" dirty="0">
                <a:solidFill>
                  <a:srgbClr val="005024"/>
                </a:solidFill>
                <a:cs typeface="+mn-cs"/>
              </a:rPr>
              <a:t>You say "I am with you holding you in My right hand and lifting you up. I am your shepherd. My eye is always on you, My son".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389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5003</TotalTime>
  <Words>734</Words>
  <Application>Microsoft Office PowerPoint</Application>
  <PresentationFormat>عرض على الشاشة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476</cp:revision>
  <dcterms:created xsi:type="dcterms:W3CDTF">2021-12-07T14:30:00Z</dcterms:created>
  <dcterms:modified xsi:type="dcterms:W3CDTF">2023-11-29T11:50:54Z</dcterms:modified>
</cp:coreProperties>
</file>