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0" r:id="rId3"/>
    <p:sldId id="322" r:id="rId4"/>
    <p:sldId id="323" r:id="rId5"/>
    <p:sldId id="331" r:id="rId6"/>
    <p:sldId id="325" r:id="rId7"/>
    <p:sldId id="330" r:id="rId8"/>
    <p:sldId id="327" r:id="rId9"/>
    <p:sldId id="329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31"/>
            <p14:sldId id="325"/>
            <p14:sldId id="330"/>
            <p14:sldId id="327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1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altLang="ar-EG" sz="6000" b="1" dirty="0"/>
              <a:t>مَعي في الطَّريق يا أ َعَـــز صَدِيـق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cs typeface="+mn-cs"/>
              </a:rPr>
              <a:t>1- </a:t>
            </a:r>
          </a:p>
          <a:p>
            <a:pPr rtl="1"/>
            <a:r>
              <a:rPr lang="ar-EG" altLang="ar-EG" sz="6000" b="1" dirty="0">
                <a:cs typeface="+mn-cs"/>
              </a:rPr>
              <a:t>مَعي في الطَّريق  يا أ َعَـز صَدِيـق</a:t>
            </a:r>
            <a:br>
              <a:rPr lang="ar-EG" altLang="ar-EG" sz="6000" b="1" dirty="0">
                <a:cs typeface="+mn-cs"/>
              </a:rPr>
            </a:br>
            <a:r>
              <a:rPr lang="ar-EG" altLang="ar-EG" sz="6000" b="1" dirty="0">
                <a:cs typeface="+mn-cs"/>
              </a:rPr>
              <a:t>وفي وَسْط الضِّيق   (</a:t>
            </a:r>
            <a:r>
              <a:rPr lang="ar-EG" altLang="ar-EG" sz="6000" b="1" dirty="0" err="1">
                <a:cs typeface="+mn-cs"/>
              </a:rPr>
              <a:t>بِتِنْجِدْني</a:t>
            </a:r>
            <a:r>
              <a:rPr lang="ar-EG" altLang="ar-EG" sz="6000" b="1" dirty="0">
                <a:cs typeface="+mn-cs"/>
              </a:rPr>
              <a:t>)</a:t>
            </a:r>
            <a:r>
              <a:rPr lang="ar-EG" altLang="ar-EG" sz="4000" b="1" dirty="0">
                <a:cs typeface="+mn-cs"/>
              </a:rPr>
              <a:t>2</a:t>
            </a:r>
            <a:br>
              <a:rPr lang="ar-EG" altLang="ar-EG" sz="6000" b="1" dirty="0">
                <a:cs typeface="+mn-cs"/>
              </a:rPr>
            </a:br>
            <a:r>
              <a:rPr lang="ar-EG" altLang="ar-EG" sz="6000" b="1" dirty="0">
                <a:cs typeface="+mn-cs"/>
              </a:rPr>
              <a:t>لَمَّا </a:t>
            </a:r>
            <a:r>
              <a:rPr lang="ar-EG" altLang="ar-EG" sz="6000" b="1" dirty="0" err="1">
                <a:cs typeface="+mn-cs"/>
              </a:rPr>
              <a:t>بانـادِيـك</a:t>
            </a:r>
            <a:r>
              <a:rPr lang="ar-EG" altLang="ar-EG" sz="6000" b="1" dirty="0">
                <a:cs typeface="+mn-cs"/>
              </a:rPr>
              <a:t>   حالاً </a:t>
            </a:r>
            <a:r>
              <a:rPr lang="ar-EG" altLang="ar-EG" sz="6000" b="1" dirty="0" err="1">
                <a:cs typeface="+mn-cs"/>
              </a:rPr>
              <a:t>بالاقيـــــك</a:t>
            </a:r>
            <a:br>
              <a:rPr lang="ar-EG" altLang="ar-EG" sz="6000" b="1" dirty="0">
                <a:cs typeface="+mn-cs"/>
              </a:rPr>
            </a:br>
            <a:r>
              <a:rPr lang="ar-EG" altLang="ar-EG" sz="6000" b="1" dirty="0">
                <a:cs typeface="+mn-cs"/>
              </a:rPr>
              <a:t>مادِد لي </a:t>
            </a:r>
            <a:r>
              <a:rPr lang="ar-EG" altLang="ar-EG" sz="6000" b="1" dirty="0" err="1">
                <a:cs typeface="+mn-cs"/>
              </a:rPr>
              <a:t>إيدِك</a:t>
            </a:r>
            <a:r>
              <a:rPr lang="ar-EG" altLang="ar-EG" sz="6000" b="1" dirty="0">
                <a:cs typeface="+mn-cs"/>
              </a:rPr>
              <a:t>   (</a:t>
            </a:r>
            <a:r>
              <a:rPr lang="ar-EG" altLang="ar-EG" sz="6000" b="1" dirty="0" err="1">
                <a:cs typeface="+mn-cs"/>
              </a:rPr>
              <a:t>وِبتِسْنِـدْني</a:t>
            </a:r>
            <a:r>
              <a:rPr lang="ar-EG" altLang="ar-EG" sz="6000" b="1" dirty="0">
                <a:cs typeface="+mn-cs"/>
              </a:rPr>
              <a:t>)</a:t>
            </a:r>
            <a:r>
              <a:rPr lang="ar-EG" altLang="ar-EG" sz="4000" b="1" dirty="0">
                <a:cs typeface="+mn-cs"/>
              </a:rPr>
              <a:t>2</a:t>
            </a:r>
            <a:br>
              <a:rPr lang="en-US" altLang="ar-EG" sz="4000" b="1" dirty="0">
                <a:cs typeface="+mn-cs"/>
              </a:rPr>
            </a:br>
            <a:endParaRPr lang="en-US" altLang="ar-EG" sz="2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solidFill>
                  <a:srgbClr val="005024"/>
                </a:solidFill>
                <a:cs typeface="+mn-cs"/>
              </a:rPr>
              <a:t>القرار: </a:t>
            </a:r>
          </a:p>
          <a:p>
            <a:pPr rtl="1"/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(وِتقول لي ها أنا مَعَك</a:t>
            </a:r>
            <a:br>
              <a:rPr lang="en-US" altLang="ar-EG" sz="6000" b="1" dirty="0">
                <a:solidFill>
                  <a:srgbClr val="005024"/>
                </a:solidFill>
                <a:cs typeface="+mn-cs"/>
              </a:rPr>
            </a:br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بيَمينــــي ماسكَك </a:t>
            </a:r>
            <a:r>
              <a:rPr lang="ar-EG" altLang="ar-EG" sz="6000" b="1" dirty="0" err="1">
                <a:solidFill>
                  <a:srgbClr val="005024"/>
                </a:solidFill>
                <a:cs typeface="+mn-cs"/>
              </a:rPr>
              <a:t>وِبارفَعَك</a:t>
            </a:r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)</a:t>
            </a:r>
            <a:r>
              <a:rPr lang="ar-EG" altLang="ar-EG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altLang="ar-EG" sz="6000" b="1" dirty="0">
                <a:solidFill>
                  <a:srgbClr val="005024"/>
                </a:solidFill>
                <a:cs typeface="+mn-cs"/>
              </a:rPr>
            </a:br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(وأنا راعي ليك  دايمــاً </a:t>
            </a:r>
            <a:r>
              <a:rPr lang="ar-EG" altLang="ar-EG" sz="6000" b="1" dirty="0" err="1">
                <a:solidFill>
                  <a:srgbClr val="005024"/>
                </a:solidFill>
                <a:cs typeface="+mn-cs"/>
              </a:rPr>
              <a:t>باراعيك</a:t>
            </a:r>
            <a:br>
              <a:rPr lang="ar-EG" altLang="ar-EG" sz="6000" b="1" dirty="0">
                <a:solidFill>
                  <a:srgbClr val="005024"/>
                </a:solidFill>
                <a:cs typeface="+mn-cs"/>
              </a:rPr>
            </a:br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وِعينـــــي عَلِيك  كُل الأيَّام </a:t>
            </a:r>
            <a:r>
              <a:rPr lang="ar-EG" altLang="ar-EG" sz="6000" b="1" dirty="0" err="1">
                <a:solidFill>
                  <a:srgbClr val="005024"/>
                </a:solidFill>
                <a:cs typeface="+mn-cs"/>
              </a:rPr>
              <a:t>يابني</a:t>
            </a:r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)</a:t>
            </a:r>
            <a:r>
              <a:rPr lang="ar-EG" altLang="ar-EG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en-US" altLang="ar-EG" sz="4000" b="1" dirty="0">
                <a:solidFill>
                  <a:srgbClr val="005024"/>
                </a:solidFill>
                <a:cs typeface="+mn-cs"/>
              </a:rPr>
            </a:br>
            <a:endParaRPr lang="en-US" altLang="ar-EG" sz="2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544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cs typeface="+mn-cs"/>
              </a:rPr>
              <a:t>2- </a:t>
            </a:r>
          </a:p>
          <a:p>
            <a:pPr rtl="1"/>
            <a:r>
              <a:rPr lang="ar-EG" altLang="ar-EG" sz="6600" b="1" dirty="0">
                <a:cs typeface="+mn-cs"/>
              </a:rPr>
              <a:t>وَقْت الآلام   </a:t>
            </a:r>
            <a:r>
              <a:rPr lang="ar-EG" altLang="ar-EG" sz="6600" b="1" dirty="0" err="1">
                <a:cs typeface="+mn-cs"/>
              </a:rPr>
              <a:t>بِتجيني</a:t>
            </a:r>
            <a:r>
              <a:rPr lang="ar-EG" altLang="ar-EG" sz="6600" b="1" dirty="0">
                <a:cs typeface="+mn-cs"/>
              </a:rPr>
              <a:t> قوام</a:t>
            </a:r>
            <a:br>
              <a:rPr lang="ar-EG" altLang="ar-EG" sz="6600" b="1" dirty="0">
                <a:cs typeface="+mn-cs"/>
              </a:rPr>
            </a:br>
            <a:r>
              <a:rPr lang="ar-EG" altLang="ar-EG" sz="6600" b="1" dirty="0">
                <a:cs typeface="+mn-cs"/>
              </a:rPr>
              <a:t>تُعْطيني سَلام (وِتشَجَّعْني)</a:t>
            </a:r>
            <a:r>
              <a:rPr lang="ar-EG" altLang="ar-EG" b="1" dirty="0">
                <a:cs typeface="+mn-cs"/>
              </a:rPr>
              <a:t>2</a:t>
            </a:r>
            <a:br>
              <a:rPr lang="ar-EG" altLang="ar-EG" sz="6600" b="1" dirty="0">
                <a:cs typeface="+mn-cs"/>
              </a:rPr>
            </a:br>
            <a:r>
              <a:rPr lang="ar-EG" altLang="ar-EG" sz="6600" b="1" dirty="0" err="1">
                <a:cs typeface="+mn-cs"/>
              </a:rPr>
              <a:t>بانادِيك</a:t>
            </a:r>
            <a:r>
              <a:rPr lang="ar-EG" altLang="ar-EG" sz="6600" b="1" dirty="0">
                <a:cs typeface="+mn-cs"/>
              </a:rPr>
              <a:t> رَبِّي   ألاقيك جَنبـــي</a:t>
            </a:r>
            <a:br>
              <a:rPr lang="ar-EG" altLang="ar-EG" sz="6600" b="1" dirty="0">
                <a:cs typeface="+mn-cs"/>
              </a:rPr>
            </a:br>
            <a:r>
              <a:rPr lang="ar-EG" altLang="ar-EG" sz="6600" b="1" dirty="0">
                <a:cs typeface="+mn-cs"/>
              </a:rPr>
              <a:t>تِطَمِّن قَلبي (</a:t>
            </a:r>
            <a:r>
              <a:rPr lang="ar-EG" altLang="ar-EG" sz="6600" b="1" dirty="0" err="1">
                <a:cs typeface="+mn-cs"/>
              </a:rPr>
              <a:t>وِبتِرفَعْني</a:t>
            </a:r>
            <a:r>
              <a:rPr lang="ar-EG" altLang="ar-EG" sz="6600" b="1" dirty="0">
                <a:cs typeface="+mn-cs"/>
              </a:rPr>
              <a:t>)</a:t>
            </a:r>
            <a:r>
              <a:rPr lang="ar-EG" altLang="ar-EG" b="1" dirty="0">
                <a:cs typeface="+mn-cs"/>
              </a:rPr>
              <a:t>2</a:t>
            </a:r>
            <a:br>
              <a:rPr lang="en-US" altLang="ar-EG" sz="4000" b="1" dirty="0">
                <a:cs typeface="+mn-cs"/>
              </a:rPr>
            </a:br>
            <a:endParaRPr lang="en-US" altLang="ar-EG" sz="1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3105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solidFill>
                  <a:srgbClr val="005024"/>
                </a:solidFill>
                <a:cs typeface="+mn-cs"/>
              </a:rPr>
              <a:t>القرار: </a:t>
            </a:r>
          </a:p>
          <a:p>
            <a:pPr rtl="1"/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(وِتقول لي ها أنا مَعَك</a:t>
            </a:r>
            <a:br>
              <a:rPr lang="en-US" altLang="ar-EG" sz="6000" b="1" dirty="0">
                <a:solidFill>
                  <a:srgbClr val="005024"/>
                </a:solidFill>
                <a:cs typeface="+mn-cs"/>
              </a:rPr>
            </a:br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بيَمينــــي ماسكَك </a:t>
            </a:r>
            <a:r>
              <a:rPr lang="ar-EG" altLang="ar-EG" sz="6000" b="1" dirty="0" err="1">
                <a:solidFill>
                  <a:srgbClr val="005024"/>
                </a:solidFill>
                <a:cs typeface="+mn-cs"/>
              </a:rPr>
              <a:t>وِبارفَعَك</a:t>
            </a:r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)</a:t>
            </a:r>
            <a:r>
              <a:rPr lang="ar-EG" altLang="ar-EG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altLang="ar-EG" sz="6000" b="1" dirty="0">
                <a:solidFill>
                  <a:srgbClr val="005024"/>
                </a:solidFill>
                <a:cs typeface="+mn-cs"/>
              </a:rPr>
            </a:br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(وأنا راعي ليك  دايمــاً </a:t>
            </a:r>
            <a:r>
              <a:rPr lang="ar-EG" altLang="ar-EG" sz="6000" b="1" dirty="0" err="1">
                <a:solidFill>
                  <a:srgbClr val="005024"/>
                </a:solidFill>
                <a:cs typeface="+mn-cs"/>
              </a:rPr>
              <a:t>باراعيك</a:t>
            </a:r>
            <a:br>
              <a:rPr lang="ar-EG" altLang="ar-EG" sz="6000" b="1" dirty="0">
                <a:solidFill>
                  <a:srgbClr val="005024"/>
                </a:solidFill>
                <a:cs typeface="+mn-cs"/>
              </a:rPr>
            </a:br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وِعينـــــي عَلِيك  كُل الأيَّام </a:t>
            </a:r>
            <a:r>
              <a:rPr lang="ar-EG" altLang="ar-EG" sz="6000" b="1" dirty="0" err="1">
                <a:solidFill>
                  <a:srgbClr val="005024"/>
                </a:solidFill>
                <a:cs typeface="+mn-cs"/>
              </a:rPr>
              <a:t>يابني</a:t>
            </a:r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)</a:t>
            </a:r>
            <a:r>
              <a:rPr lang="ar-EG" altLang="ar-EG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en-US" altLang="ar-EG" sz="4000" b="1" dirty="0">
                <a:solidFill>
                  <a:srgbClr val="005024"/>
                </a:solidFill>
                <a:cs typeface="+mn-cs"/>
              </a:rPr>
            </a:br>
            <a:endParaRPr lang="en-US" altLang="ar-EG" sz="2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2146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5400" b="1" dirty="0">
                <a:cs typeface="+mn-cs"/>
              </a:rPr>
              <a:t>3</a:t>
            </a:r>
            <a:r>
              <a:rPr lang="ar-EG" sz="5400" b="1" dirty="0">
                <a:cs typeface="+mn-cs"/>
              </a:rPr>
              <a:t>-</a:t>
            </a:r>
            <a:r>
              <a:rPr lang="ar-EG" sz="13800" b="1" dirty="0">
                <a:cs typeface="+mn-cs"/>
              </a:rPr>
              <a:t> </a:t>
            </a:r>
          </a:p>
          <a:p>
            <a:pPr rtl="1"/>
            <a:r>
              <a:rPr lang="ar-EG" altLang="ar-EG" sz="6000" b="1" dirty="0">
                <a:cs typeface="+mn-cs"/>
              </a:rPr>
              <a:t>أدْعُوك </a:t>
            </a:r>
            <a:r>
              <a:rPr lang="ar-EG" altLang="ar-EG" sz="6000" b="1" dirty="0" err="1">
                <a:cs typeface="+mn-cs"/>
              </a:rPr>
              <a:t>ياحَبيب</a:t>
            </a:r>
            <a:r>
              <a:rPr lang="ar-EG" altLang="ar-EG" sz="6000" b="1" dirty="0">
                <a:cs typeface="+mn-cs"/>
              </a:rPr>
              <a:t> وِيا أغلَى نَصِيب</a:t>
            </a:r>
            <a:br>
              <a:rPr lang="ar-EG" altLang="ar-EG" sz="6000" b="1" dirty="0">
                <a:cs typeface="+mn-cs"/>
              </a:rPr>
            </a:br>
            <a:r>
              <a:rPr lang="ar-EG" altLang="ar-EG" sz="6000" b="1" dirty="0">
                <a:cs typeface="+mn-cs"/>
              </a:rPr>
              <a:t>كُنْ ليَّ مُجِيب (وَقت صَلاتي)</a:t>
            </a:r>
            <a:r>
              <a:rPr lang="ar-EG" altLang="ar-EG" b="1" dirty="0">
                <a:cs typeface="+mn-cs"/>
              </a:rPr>
              <a:t>2</a:t>
            </a:r>
            <a:br>
              <a:rPr lang="ar-EG" altLang="ar-EG" sz="6000" b="1" dirty="0">
                <a:cs typeface="+mn-cs"/>
              </a:rPr>
            </a:br>
            <a:r>
              <a:rPr lang="ar-EG" altLang="ar-EG" sz="6000" b="1" dirty="0">
                <a:cs typeface="+mn-cs"/>
              </a:rPr>
              <a:t>أرجوك تِسْمَعْني  في ضَعْفي ارفَعْني</a:t>
            </a:r>
            <a:br>
              <a:rPr lang="ar-EG" altLang="ar-EG" sz="6000" b="1" dirty="0">
                <a:cs typeface="+mn-cs"/>
              </a:rPr>
            </a:br>
            <a:r>
              <a:rPr lang="ar-EG" altLang="ar-EG" sz="6000" b="1" dirty="0">
                <a:cs typeface="+mn-cs"/>
              </a:rPr>
              <a:t>إلَهِي شَجَّعْني (وَسْط </a:t>
            </a:r>
            <a:r>
              <a:rPr lang="ar-EG" altLang="ar-EG" sz="6000" b="1" dirty="0" err="1">
                <a:cs typeface="+mn-cs"/>
              </a:rPr>
              <a:t>ضِيقاتي</a:t>
            </a:r>
            <a:r>
              <a:rPr lang="ar-EG" altLang="ar-EG" sz="6000" b="1" dirty="0">
                <a:cs typeface="+mn-cs"/>
              </a:rPr>
              <a:t>)</a:t>
            </a:r>
            <a:r>
              <a:rPr lang="ar-EG" altLang="ar-EG" b="1" dirty="0">
                <a:cs typeface="+mn-cs"/>
              </a:rPr>
              <a:t>2</a:t>
            </a:r>
            <a:endParaRPr lang="ar-EG" altLang="ar-EG" sz="2400" b="1" dirty="0">
              <a:cs typeface="+mn-cs"/>
            </a:endParaRPr>
          </a:p>
          <a:p>
            <a:pPr rtl="1"/>
            <a:br>
              <a:rPr lang="en-US" altLang="ar-EG" sz="1800" b="1" dirty="0">
                <a:cs typeface="+mn-cs"/>
              </a:rPr>
            </a:br>
            <a:endParaRPr kumimoji="0" lang="ar-EG" sz="6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6869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solidFill>
                  <a:srgbClr val="005024"/>
                </a:solidFill>
                <a:cs typeface="+mn-cs"/>
              </a:rPr>
              <a:t>القرار: </a:t>
            </a:r>
          </a:p>
          <a:p>
            <a:pPr rtl="1"/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(وِتقول لي ها أنا مَعَك</a:t>
            </a:r>
            <a:br>
              <a:rPr lang="en-US" altLang="ar-EG" sz="6000" b="1" dirty="0">
                <a:solidFill>
                  <a:srgbClr val="005024"/>
                </a:solidFill>
                <a:cs typeface="+mn-cs"/>
              </a:rPr>
            </a:br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بيَمينــــي ماسكَك </a:t>
            </a:r>
            <a:r>
              <a:rPr lang="ar-EG" altLang="ar-EG" sz="6000" b="1" dirty="0" err="1">
                <a:solidFill>
                  <a:srgbClr val="005024"/>
                </a:solidFill>
                <a:cs typeface="+mn-cs"/>
              </a:rPr>
              <a:t>وِبارفَعَك</a:t>
            </a:r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)</a:t>
            </a:r>
            <a:r>
              <a:rPr lang="ar-EG" altLang="ar-EG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altLang="ar-EG" sz="6000" b="1" dirty="0">
                <a:solidFill>
                  <a:srgbClr val="005024"/>
                </a:solidFill>
                <a:cs typeface="+mn-cs"/>
              </a:rPr>
            </a:br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(وأنا راعي ليك  دايمــاً </a:t>
            </a:r>
            <a:r>
              <a:rPr lang="ar-EG" altLang="ar-EG" sz="6000" b="1" dirty="0" err="1">
                <a:solidFill>
                  <a:srgbClr val="005024"/>
                </a:solidFill>
                <a:cs typeface="+mn-cs"/>
              </a:rPr>
              <a:t>باراعيك</a:t>
            </a:r>
            <a:br>
              <a:rPr lang="ar-EG" altLang="ar-EG" sz="6000" b="1" dirty="0">
                <a:solidFill>
                  <a:srgbClr val="005024"/>
                </a:solidFill>
                <a:cs typeface="+mn-cs"/>
              </a:rPr>
            </a:br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وِعينـــــي عَلِيك  كُل الأيَّام </a:t>
            </a:r>
            <a:r>
              <a:rPr lang="ar-EG" altLang="ar-EG" sz="6000" b="1" dirty="0" err="1">
                <a:solidFill>
                  <a:srgbClr val="005024"/>
                </a:solidFill>
                <a:cs typeface="+mn-cs"/>
              </a:rPr>
              <a:t>يابني</a:t>
            </a:r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)</a:t>
            </a:r>
            <a:r>
              <a:rPr lang="ar-EG" altLang="ar-EG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en-US" altLang="ar-EG" sz="4000" b="1" dirty="0">
                <a:solidFill>
                  <a:srgbClr val="005024"/>
                </a:solidFill>
                <a:cs typeface="+mn-cs"/>
              </a:rPr>
            </a:br>
            <a:endParaRPr lang="en-US" altLang="ar-EG" sz="2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0302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5400" b="1" dirty="0">
                <a:cs typeface="+mn-cs"/>
              </a:rPr>
              <a:t>4-</a:t>
            </a:r>
            <a:r>
              <a:rPr lang="ar-EG" sz="13800" b="1" dirty="0">
                <a:cs typeface="+mn-cs"/>
              </a:rPr>
              <a:t> </a:t>
            </a:r>
          </a:p>
          <a:p>
            <a:pPr rtl="1"/>
            <a:r>
              <a:rPr lang="ar-EG" altLang="ar-EG" sz="6000" b="1" dirty="0">
                <a:cs typeface="+mn-cs"/>
              </a:rPr>
              <a:t>بيك أنا غَالِب   كُل التَّجَـــارِب</a:t>
            </a:r>
            <a:br>
              <a:rPr lang="ar-EG" altLang="ar-EG" sz="6000" b="1" dirty="0">
                <a:cs typeface="+mn-cs"/>
              </a:rPr>
            </a:br>
            <a:r>
              <a:rPr lang="ar-EG" altLang="ar-EG" sz="6000" b="1" dirty="0">
                <a:cs typeface="+mn-cs"/>
              </a:rPr>
              <a:t>مَعَ المَصَاعِب   (وِالعَدو مَغلوبْ)</a:t>
            </a:r>
            <a:r>
              <a:rPr lang="ar-EG" altLang="ar-EG" b="1" dirty="0">
                <a:cs typeface="+mn-cs"/>
              </a:rPr>
              <a:t>2</a:t>
            </a:r>
            <a:br>
              <a:rPr lang="ar-EG" altLang="ar-EG" sz="6000" b="1" dirty="0">
                <a:cs typeface="+mn-cs"/>
              </a:rPr>
            </a:br>
            <a:r>
              <a:rPr lang="ar-EG" altLang="ar-EG" sz="6000" b="1" dirty="0">
                <a:cs typeface="+mn-cs"/>
              </a:rPr>
              <a:t>كُلّ الأيَّــــــام   وِعَلــــى الدَّوَام</a:t>
            </a:r>
            <a:br>
              <a:rPr lang="ar-EG" altLang="ar-EG" sz="6000" b="1" dirty="0">
                <a:cs typeface="+mn-cs"/>
              </a:rPr>
            </a:br>
            <a:r>
              <a:rPr lang="ar-EG" altLang="ar-EG" sz="6000" b="1" dirty="0">
                <a:cs typeface="+mn-cs"/>
              </a:rPr>
              <a:t>أحتَمِـــــي بِالدَّم   (أيَا مَصلُـــوبْ)</a:t>
            </a:r>
            <a:r>
              <a:rPr lang="ar-EG" altLang="ar-EG" b="1" dirty="0">
                <a:cs typeface="+mn-cs"/>
              </a:rPr>
              <a:t>2</a:t>
            </a:r>
            <a:endParaRPr lang="ar-EG" altLang="ar-EG" sz="2400" b="1" dirty="0">
              <a:cs typeface="+mn-cs"/>
            </a:endParaRPr>
          </a:p>
          <a:p>
            <a:pPr rtl="1"/>
            <a:br>
              <a:rPr lang="ar-EG" altLang="ar-EG" sz="2000" b="1" dirty="0">
                <a:cs typeface="+mn-cs"/>
              </a:rPr>
            </a:b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2192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solidFill>
                  <a:srgbClr val="005024"/>
                </a:solidFill>
                <a:cs typeface="+mn-cs"/>
              </a:rPr>
              <a:t>القرار: </a:t>
            </a:r>
          </a:p>
          <a:p>
            <a:pPr rtl="1"/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(وِتقول لي ها أنا مَعَك</a:t>
            </a:r>
            <a:br>
              <a:rPr lang="en-US" altLang="ar-EG" sz="6000" b="1" dirty="0">
                <a:solidFill>
                  <a:srgbClr val="005024"/>
                </a:solidFill>
                <a:cs typeface="+mn-cs"/>
              </a:rPr>
            </a:br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بيَمينــــي ماسكَك </a:t>
            </a:r>
            <a:r>
              <a:rPr lang="ar-EG" altLang="ar-EG" sz="6000" b="1" dirty="0" err="1">
                <a:solidFill>
                  <a:srgbClr val="005024"/>
                </a:solidFill>
                <a:cs typeface="+mn-cs"/>
              </a:rPr>
              <a:t>وِبارفَعَك</a:t>
            </a:r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)</a:t>
            </a:r>
            <a:r>
              <a:rPr lang="ar-EG" altLang="ar-EG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altLang="ar-EG" sz="6000" b="1" dirty="0">
                <a:solidFill>
                  <a:srgbClr val="005024"/>
                </a:solidFill>
                <a:cs typeface="+mn-cs"/>
              </a:rPr>
            </a:br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(وأنا راعي ليك  دايمــاً </a:t>
            </a:r>
            <a:r>
              <a:rPr lang="ar-EG" altLang="ar-EG" sz="6000" b="1" dirty="0" err="1">
                <a:solidFill>
                  <a:srgbClr val="005024"/>
                </a:solidFill>
                <a:cs typeface="+mn-cs"/>
              </a:rPr>
              <a:t>باراعيك</a:t>
            </a:r>
            <a:br>
              <a:rPr lang="ar-EG" altLang="ar-EG" sz="6000" b="1" dirty="0">
                <a:solidFill>
                  <a:srgbClr val="005024"/>
                </a:solidFill>
                <a:cs typeface="+mn-cs"/>
              </a:rPr>
            </a:br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وِعينـــــي عَلِيك  كُل الأيَّام </a:t>
            </a:r>
            <a:r>
              <a:rPr lang="ar-EG" altLang="ar-EG" sz="6000" b="1" dirty="0" err="1">
                <a:solidFill>
                  <a:srgbClr val="005024"/>
                </a:solidFill>
                <a:cs typeface="+mn-cs"/>
              </a:rPr>
              <a:t>يابني</a:t>
            </a:r>
            <a:r>
              <a:rPr lang="ar-EG" altLang="ar-EG" sz="6000" b="1" dirty="0">
                <a:solidFill>
                  <a:srgbClr val="005024"/>
                </a:solidFill>
                <a:cs typeface="+mn-cs"/>
              </a:rPr>
              <a:t>)</a:t>
            </a:r>
            <a:r>
              <a:rPr lang="ar-EG" altLang="ar-EG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en-US" altLang="ar-EG" sz="4000" b="1" dirty="0">
                <a:solidFill>
                  <a:srgbClr val="005024"/>
                </a:solidFill>
                <a:cs typeface="+mn-cs"/>
              </a:rPr>
            </a:br>
            <a:endParaRPr lang="en-US" altLang="ar-EG" sz="28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6540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5006</TotalTime>
  <Words>242</Words>
  <Application>Microsoft Office PowerPoint</Application>
  <PresentationFormat>عرض على الشاشة (4:3)</PresentationFormat>
  <Paragraphs>20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477</cp:revision>
  <dcterms:created xsi:type="dcterms:W3CDTF">2021-12-07T14:30:00Z</dcterms:created>
  <dcterms:modified xsi:type="dcterms:W3CDTF">2023-11-29T11:55:29Z</dcterms:modified>
</cp:coreProperties>
</file>