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339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/>
              <a:t>ميدلي</a:t>
            </a:r>
            <a:r>
              <a:rPr lang="ar-EG" sz="6000" b="1" dirty="0"/>
              <a:t> </a:t>
            </a:r>
          </a:p>
          <a:p>
            <a:pPr algn="ctr" rtl="1"/>
            <a:r>
              <a:rPr lang="ar-EG" sz="6000" b="1" dirty="0" err="1"/>
              <a:t>رنمي</a:t>
            </a:r>
            <a:r>
              <a:rPr lang="ar-EG" sz="6000" b="1" dirty="0"/>
              <a:t> للرب يا كل </a:t>
            </a:r>
            <a:r>
              <a:rPr lang="ar-EG" sz="6000" b="1" dirty="0" err="1"/>
              <a:t>الارض</a:t>
            </a:r>
            <a:endParaRPr lang="ar-EG" sz="6000" b="1" dirty="0"/>
          </a:p>
          <a:p>
            <a:pPr algn="ctr" rtl="1"/>
            <a:r>
              <a:rPr lang="ar-EG" sz="6000" b="1" dirty="0"/>
              <a:t> </a:t>
            </a:r>
          </a:p>
          <a:p>
            <a:pPr algn="ctr" rtl="1"/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رنمي</a:t>
            </a:r>
            <a:r>
              <a:rPr lang="ar-SA" sz="7200" b="1" dirty="0"/>
              <a:t> للرب يا كل الأرض</a:t>
            </a:r>
          </a:p>
          <a:p>
            <a:pPr algn="ctr" rtl="1"/>
            <a:r>
              <a:rPr lang="ar-SA" sz="7200" b="1" dirty="0"/>
              <a:t>قدموا للرب مجد اسمه) 2</a:t>
            </a:r>
          </a:p>
          <a:p>
            <a:pPr algn="ctr" rtl="1"/>
            <a:r>
              <a:rPr lang="ar-SA" sz="7200" b="1" dirty="0"/>
              <a:t>(هاتوا تقدمة وادخلوا دياره</a:t>
            </a:r>
          </a:p>
          <a:p>
            <a:pPr algn="ctr"/>
            <a:r>
              <a:rPr lang="ar-SA" sz="7200" b="1" dirty="0"/>
              <a:t>واسجدوا للرب </a:t>
            </a:r>
            <a:endParaRPr lang="ar-EG" sz="7200" b="1" dirty="0"/>
          </a:p>
          <a:p>
            <a:pPr algn="ctr"/>
            <a:r>
              <a:rPr lang="ar-SA" sz="7200" b="1" dirty="0"/>
              <a:t>في زينة مقدسة) 2</a:t>
            </a:r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رنموا للرب باركوا اسمه </a:t>
            </a:r>
          </a:p>
          <a:p>
            <a:pPr algn="ctr" rtl="1"/>
            <a:r>
              <a:rPr lang="ar-EG" sz="6600" b="1" dirty="0"/>
              <a:t>بشروا من يوم إلى يوم بخلاصه</a:t>
            </a:r>
            <a:br>
              <a:rPr lang="ar-EG" sz="7200" b="1" dirty="0"/>
            </a:br>
            <a:r>
              <a:rPr lang="ar-EG" sz="7200" b="1" dirty="0"/>
              <a:t>حدثوا بين الأمم بمجده بين الشعوب بعجائبه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لأن الرب عظيم جداً </a:t>
            </a:r>
          </a:p>
          <a:p>
            <a:pPr algn="ctr" rtl="1"/>
            <a:r>
              <a:rPr lang="ar-EG" sz="7200" b="1" dirty="0"/>
              <a:t>لأن الرب حميد جداً</a:t>
            </a:r>
            <a:br>
              <a:rPr lang="ar-EG" sz="7200" b="1" dirty="0"/>
            </a:br>
            <a:r>
              <a:rPr lang="ar-EG" sz="7200" b="1" dirty="0"/>
              <a:t>لأنه </a:t>
            </a:r>
            <a:r>
              <a:rPr lang="ar-EG" sz="7200" b="1" dirty="0" err="1"/>
              <a:t>مهوب</a:t>
            </a:r>
            <a:r>
              <a:rPr lang="ar-EG" sz="7200" b="1" dirty="0"/>
              <a:t> هو </a:t>
            </a:r>
          </a:p>
          <a:p>
            <a:pPr algn="ctr" rtl="1"/>
            <a:r>
              <a:rPr lang="ar-EG" sz="7200" b="1" dirty="0" err="1"/>
              <a:t>مهوب</a:t>
            </a:r>
            <a:r>
              <a:rPr lang="ar-EG" sz="7200" b="1" dirty="0"/>
              <a:t> على كل الآلهة</a:t>
            </a:r>
            <a:br>
              <a:rPr lang="ar-EG" sz="7200" b="1" dirty="0"/>
            </a:br>
            <a:r>
              <a:rPr lang="ar-EG" sz="7200" b="1" dirty="0" err="1"/>
              <a:t>رنمو</a:t>
            </a:r>
            <a:r>
              <a:rPr lang="ar-EG" sz="7200" b="1" dirty="0"/>
              <a:t> للرب باركوا اسمه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لا مثل </a:t>
            </a:r>
            <a:r>
              <a:rPr lang="ar-EG" sz="7200" b="1" dirty="0" err="1"/>
              <a:t>لك</a:t>
            </a:r>
            <a:r>
              <a:rPr lang="ar-EG" sz="7200" b="1" dirty="0"/>
              <a:t> بين </a:t>
            </a:r>
            <a:r>
              <a:rPr lang="ar-EG" sz="7200" b="1" dirty="0" err="1"/>
              <a:t>الالهة</a:t>
            </a:r>
            <a:br>
              <a:rPr lang="ar-EG" sz="7200" b="1" dirty="0"/>
            </a:br>
            <a:r>
              <a:rPr lang="ar-EG" sz="7200" b="1" dirty="0"/>
              <a:t>يا رب ولا مثل </a:t>
            </a:r>
            <a:r>
              <a:rPr lang="ar-EG" sz="7200" b="1" dirty="0" err="1"/>
              <a:t>اعمالك</a:t>
            </a:r>
            <a:br>
              <a:rPr lang="ar-EG" sz="7200" b="1" dirty="0"/>
            </a:br>
            <a:r>
              <a:rPr lang="ar-EG" sz="7200" b="1" dirty="0" err="1"/>
              <a:t>لانك</a:t>
            </a:r>
            <a:r>
              <a:rPr lang="ar-EG" sz="7200" b="1" dirty="0"/>
              <a:t> عظيم، عظيم </a:t>
            </a:r>
            <a:r>
              <a:rPr lang="ar-EG" sz="7200" b="1" dirty="0" err="1"/>
              <a:t>انت</a:t>
            </a:r>
            <a:br>
              <a:rPr lang="ar-EG" sz="7200" b="1" dirty="0"/>
            </a:br>
            <a:r>
              <a:rPr lang="ar-EG" sz="7200" b="1" dirty="0"/>
              <a:t>وصانع عجائب، عجائب</a:t>
            </a:r>
            <a:br>
              <a:rPr lang="ar-EG" sz="7200" b="1" dirty="0"/>
            </a:br>
            <a:r>
              <a:rPr lang="ar-EG" sz="7200" b="1" dirty="0" err="1"/>
              <a:t>انت</a:t>
            </a:r>
            <a:r>
              <a:rPr lang="ar-EG" sz="7200" b="1" dirty="0"/>
              <a:t> الله، </a:t>
            </a:r>
            <a:r>
              <a:rPr lang="ar-EG" sz="7200" b="1" dirty="0" err="1"/>
              <a:t>انت</a:t>
            </a:r>
            <a:r>
              <a:rPr lang="ar-EG" sz="7200" b="1" dirty="0"/>
              <a:t> الله وحدك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79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لا مثل </a:t>
            </a:r>
            <a:r>
              <a:rPr lang="ar-EG" sz="7200" b="1" dirty="0" err="1"/>
              <a:t>لك</a:t>
            </a:r>
            <a:r>
              <a:rPr lang="ar-EG" sz="7200" b="1" dirty="0"/>
              <a:t> بين </a:t>
            </a:r>
          </a:p>
          <a:p>
            <a:pPr algn="ctr" rtl="1"/>
            <a:r>
              <a:rPr lang="ar-EG" sz="7200" b="1" dirty="0" err="1"/>
              <a:t>الالهة</a:t>
            </a:r>
            <a:r>
              <a:rPr lang="ar-EG" sz="7200" b="1" dirty="0"/>
              <a:t> يا رب </a:t>
            </a:r>
          </a:p>
          <a:p>
            <a:pPr algn="ctr" rtl="1"/>
            <a:r>
              <a:rPr lang="ar-EG" sz="7200" b="1" dirty="0"/>
              <a:t>ولا مثل </a:t>
            </a:r>
            <a:r>
              <a:rPr lang="ar-EG" sz="7200" b="1" dirty="0" err="1"/>
              <a:t>اعمالك</a:t>
            </a:r>
            <a:br>
              <a:rPr lang="ar-EG" sz="7200" b="1" dirty="0"/>
            </a:br>
            <a:r>
              <a:rPr lang="ar-EG" sz="7200" b="1" dirty="0"/>
              <a:t>لا مثل </a:t>
            </a:r>
            <a:r>
              <a:rPr lang="ar-EG" sz="7200" b="1" dirty="0" err="1"/>
              <a:t>لك</a:t>
            </a:r>
            <a:r>
              <a:rPr lang="ar-EG" sz="7200" b="1" dirty="0"/>
              <a:t> يا رب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10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(يا الله من مثلك </a:t>
            </a:r>
          </a:p>
          <a:p>
            <a:pPr algn="ctr" rtl="1"/>
            <a:r>
              <a:rPr lang="ar-EG" sz="8000" b="1" dirty="0"/>
              <a:t>يا الله من مثلك)2</a:t>
            </a:r>
            <a:br>
              <a:rPr lang="ar-EG" sz="8000" b="1" dirty="0"/>
            </a:br>
            <a:r>
              <a:rPr lang="ar-EG" sz="8000" b="1" dirty="0"/>
              <a:t>(تبتهج شفتاي إذ أرنم </a:t>
            </a:r>
            <a:r>
              <a:rPr lang="ar-EG" sz="8000" b="1" dirty="0" err="1"/>
              <a:t>لك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ونفسي التي فديتها)2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219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(أذكر برك وحدك </a:t>
            </a:r>
          </a:p>
          <a:p>
            <a:pPr algn="ctr" rtl="1"/>
            <a:r>
              <a:rPr lang="ar-EG" sz="8000" b="1" dirty="0"/>
              <a:t>أخبر بعجائبك)2</a:t>
            </a:r>
            <a:br>
              <a:rPr lang="ar-EG" sz="8000" b="1" dirty="0"/>
            </a:br>
            <a:r>
              <a:rPr lang="ar-EG" sz="8000" b="1" dirty="0"/>
              <a:t>(وأزيد على كل تسبيحك)2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</TotalTime>
  <Words>161</Words>
  <Application>Microsoft Office PowerPoint</Application>
  <PresentationFormat>عرض على الشاشة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212</cp:revision>
  <dcterms:created xsi:type="dcterms:W3CDTF">2021-12-07T14:30:00Z</dcterms:created>
  <dcterms:modified xsi:type="dcterms:W3CDTF">2023-11-29T12:14:46Z</dcterms:modified>
</cp:coreProperties>
</file>