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نعمتك غنية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نعمتك غنية نعمتك عظيمة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راضي بيَّ واديت ليَّ قيمة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أيديك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بتحاوطني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أيوه أيديك كريمة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اللي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مفرحني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ومديني الترنيمة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4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نعمتك شالتني من وسط كسوري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ايوه أيديك حامتني أنت ليا سوري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متروك لوحدي لظروفي وأموري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بديت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وهتكمل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نوري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نعمتك غنية نعمتك عظيمة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راضي بيَّ واديت ليَّ قيمة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أيديك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بتحاوطني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أيوه أيديك كريمة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اللي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مفرحني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ومديني الترنيمة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13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نعمتك بتقبل والدليل صليبك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بعيد لوحدي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جيتني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بقيت حبيبك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ولقيت نفسي محمي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متشال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جوه عينك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مديون للنعمة أنا مديون لصليبك</a:t>
            </a:r>
          </a:p>
        </p:txBody>
      </p:sp>
    </p:spTree>
    <p:extLst>
      <p:ext uri="{BB962C8B-B14F-4D97-AF65-F5344CB8AC3E}">
        <p14:creationId xmlns:p14="http://schemas.microsoft.com/office/powerpoint/2010/main" val="25846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نعمتك غنية نعمتك عظيمة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راضي بيَّ واديت ليَّ قيمة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أيديك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بتحاوطني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أيوه أيديك كريمة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اللي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مفرحني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ومديني الترنيمة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1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نعمتك تخلص نعمتك تبرر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واثق فيك وإيماني إنك أنت تحرر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وده مش حاجة مني أنت اللي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بتقرر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هتباركني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أكتر مما أتصور</a:t>
            </a:r>
          </a:p>
        </p:txBody>
      </p:sp>
    </p:spTree>
    <p:extLst>
      <p:ext uri="{BB962C8B-B14F-4D97-AF65-F5344CB8AC3E}">
        <p14:creationId xmlns:p14="http://schemas.microsoft.com/office/powerpoint/2010/main" val="1733271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نعمتك غنية نعمتك عظيمة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اللى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راضي بيَّ واديت ليَّ قيمة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أيديك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بتحاوطني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أيوه أيديك كريمة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اللي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مفرحني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ومديني الترنيمة</a:t>
            </a:r>
          </a:p>
          <a:p>
            <a:pPr algn="ctr" rtl="1">
              <a:lnSpc>
                <a:spcPct val="150000"/>
              </a:lnSpc>
            </a:pP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19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163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300</cp:revision>
  <dcterms:created xsi:type="dcterms:W3CDTF">2021-12-07T14:30:00Z</dcterms:created>
  <dcterms:modified xsi:type="dcterms:W3CDTF">2023-03-21T08:33:56Z</dcterms:modified>
</cp:coreProperties>
</file>