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نعمتك غنية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نعمتك غنية نعمتك عظيمة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راضي بيَّ واديت ليَّ قيمة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أيديك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بتحاوطني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أيوه أيديك كريمة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اللي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مفرحني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ومديني الترنيمة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نعمتك شالتني من وسط كسوري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ايوه أيديك حامتني أنت ليا سوري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متروك لوحدي لظروفي وأموري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بديت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وهتكمل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نوري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نعمتك غنية نعمتك عظيمة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راضي بيَّ واديت ليَّ قيمة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أيديك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بتحاوطني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أيوه أيديك كريمة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اللي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مفرحني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ومديني الترنيمة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13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نعمتك بتقبل والدليل صليبك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بعيد لوحدي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جيتني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بقيت حبيبك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ولقيت نفسي محمي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متشال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جوه عينك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مديون للنعمة أنا مديون لصليبك</a:t>
            </a:r>
          </a:p>
        </p:txBody>
      </p:sp>
    </p:spTree>
    <p:extLst>
      <p:ext uri="{BB962C8B-B14F-4D97-AF65-F5344CB8AC3E}">
        <p14:creationId xmlns:p14="http://schemas.microsoft.com/office/powerpoint/2010/main" val="25846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نعمتك غنية نعمتك عظيمة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راضي بيَّ واديت ليَّ قيمة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أيديك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بتحاوطني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أيوه أيديك كريمة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اللي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مفرحني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ومديني الترنيمة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01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نعمتك تخلص نعمتك تبرر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واثق فيك وإيماني إنك أنت تحرر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وده مش حاجة مني أنت اللي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بتقرر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هتباركني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أكتر مما أتصور</a:t>
            </a:r>
          </a:p>
        </p:txBody>
      </p:sp>
    </p:spTree>
    <p:extLst>
      <p:ext uri="{BB962C8B-B14F-4D97-AF65-F5344CB8AC3E}">
        <p14:creationId xmlns:p14="http://schemas.microsoft.com/office/powerpoint/2010/main" val="173327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نعمتك غنية نعمتك عظيمة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راضي بيَّ واديت ليَّ قيمة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أيديك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بتحاوطني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أيوه أيديك كريمة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أنت اللي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مفرحني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ومديني الترنيمة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198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3742</TotalTime>
  <Words>163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2023-03-21T08:33:56Z</dcterms:modified>
</cp:coreProperties>
</file>