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0" r:id="rId3"/>
    <p:sldId id="322" r:id="rId4"/>
    <p:sldId id="323" r:id="rId5"/>
    <p:sldId id="324" r:id="rId6"/>
    <p:sldId id="325" r:id="rId7"/>
    <p:sldId id="326" r:id="rId8"/>
    <p:sldId id="327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2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sz="6000" b="1" dirty="0" err="1"/>
              <a:t>وِإنتَ</a:t>
            </a:r>
            <a:r>
              <a:rPr lang="ar-EG" sz="6000" b="1" dirty="0"/>
              <a:t> </a:t>
            </a:r>
            <a:r>
              <a:rPr lang="ar-EG" sz="6000" b="1" dirty="0" err="1"/>
              <a:t>مَعَايَا</a:t>
            </a:r>
            <a:r>
              <a:rPr lang="ar-EG" sz="6000" b="1" dirty="0"/>
              <a:t> تِنادِي الأغاني</a:t>
            </a:r>
            <a:br>
              <a:rPr lang="ar-EG" sz="6000" b="1" i="0" dirty="0">
                <a:solidFill>
                  <a:srgbClr val="212121"/>
                </a:solidFill>
                <a:effectLst/>
                <a:latin typeface="Roboto" panose="02000000000000000000" pitchFamily="2" charset="0"/>
              </a:rPr>
            </a:b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1-</a:t>
            </a:r>
            <a:r>
              <a:rPr lang="ar-EG" sz="4000" b="1" dirty="0">
                <a:cs typeface="+mn-cs"/>
              </a:rPr>
              <a:t> </a:t>
            </a: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تِنادِي الأغاني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يسَـــــافِر مَكاني</a:t>
            </a:r>
            <a:br>
              <a:rPr lang="ar-EG" sz="5400" b="1" dirty="0"/>
            </a:br>
            <a:r>
              <a:rPr lang="ar-EG" sz="5400" b="1" dirty="0"/>
              <a:t>كأنُّه سَفِينَـــــــة </a:t>
            </a:r>
            <a:r>
              <a:rPr lang="ar-EG" sz="5400" b="1" dirty="0" err="1"/>
              <a:t>تاخُدني</a:t>
            </a:r>
            <a:r>
              <a:rPr lang="ar-EG" sz="5400" b="1" dirty="0"/>
              <a:t> إليك</a:t>
            </a:r>
            <a:br>
              <a:rPr lang="ar-EG" sz="5400" b="1" dirty="0"/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tenadi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alaghani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yesafer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makani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ka anno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safina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takhodni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elaik</a:t>
            </a:r>
            <a:br>
              <a:rPr lang="en-US" sz="1000" b="1" dirty="0">
                <a:cs typeface="Times New Roman" pitchFamily="18" charset="0"/>
              </a:rPr>
            </a:br>
            <a:br>
              <a:rPr lang="en-US" sz="1000" b="1" dirty="0">
                <a:cs typeface="Times New Roman" pitchFamily="18" charset="0"/>
              </a:rPr>
            </a:br>
            <a:r>
              <a:rPr lang="en-US" sz="4000" b="1" dirty="0">
                <a:cs typeface="Times New Roman" pitchFamily="18" charset="0"/>
              </a:rPr>
              <a:t>When You are with me songs ring and I move to be with You.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 </a:t>
            </a: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تِضِيع الثَّوَانــي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تِزيد الأمَانــــــــي</a:t>
            </a:r>
            <a:br>
              <a:rPr lang="ar-EG" sz="5400" b="1" dirty="0"/>
            </a:br>
            <a:r>
              <a:rPr lang="ar-EG" sz="5400" b="1" dirty="0"/>
              <a:t>في حُبِّ السَّكينَة وَأنا بين </a:t>
            </a:r>
            <a:r>
              <a:rPr lang="ar-EG" sz="5400" b="1" dirty="0" err="1"/>
              <a:t>إيديك</a:t>
            </a:r>
            <a:br>
              <a:rPr lang="ar-EG" sz="5400" b="1" dirty="0"/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teDeeae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elthawani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tezeed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elamani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fi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hobb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essakina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wana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bain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edaik</a:t>
            </a:r>
            <a:br>
              <a:rPr lang="en-US" sz="1000" b="1" dirty="0">
                <a:cs typeface="Times New Roman" pitchFamily="18" charset="0"/>
              </a:rPr>
            </a:br>
            <a:br>
              <a:rPr lang="en-US" sz="1000" b="1" dirty="0">
                <a:cs typeface="Times New Roman" pitchFamily="18" charset="0"/>
              </a:rPr>
            </a:br>
            <a:r>
              <a:rPr lang="en-US" sz="4000" b="1" dirty="0">
                <a:cs typeface="Times New Roman" pitchFamily="18" charset="0"/>
              </a:rPr>
              <a:t>When You are with me time flies, hope increases and I love the quietness at Your hands.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544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000" b="1" dirty="0">
                <a:cs typeface="+mn-cs"/>
              </a:rPr>
              <a:t>3</a:t>
            </a:r>
            <a:r>
              <a:rPr lang="ar-EG" sz="4000" b="1" dirty="0">
                <a:cs typeface="+mn-cs"/>
              </a:rPr>
              <a:t>-</a:t>
            </a:r>
            <a:r>
              <a:rPr lang="ar-EG" sz="4400" b="1" dirty="0">
                <a:cs typeface="+mn-cs"/>
              </a:rPr>
              <a:t> </a:t>
            </a: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يزيد اشِتِيَـــاقي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تدُور السَّــــــوَاقي</a:t>
            </a:r>
            <a:br>
              <a:rPr lang="ar-EG" sz="5400" b="1" dirty="0"/>
            </a:br>
            <a:r>
              <a:rPr lang="ar-EG" sz="5400" b="1" dirty="0"/>
              <a:t>وتِروي مَدينَة زَارِعها </a:t>
            </a:r>
            <a:r>
              <a:rPr lang="ar-EG" sz="5400" b="1" dirty="0" err="1"/>
              <a:t>بإيديك</a:t>
            </a:r>
            <a:br>
              <a:rPr lang="en-US" sz="5400" b="1" dirty="0"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yezeed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eshtiaqi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tedor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essawaqi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we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terwi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madina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zareaha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be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edaik</a:t>
            </a:r>
            <a:br>
              <a:rPr lang="en-US" sz="1000" b="1" dirty="0">
                <a:cs typeface="Times New Roman" pitchFamily="18" charset="0"/>
              </a:rPr>
            </a:br>
            <a:br>
              <a:rPr lang="en-US" sz="1000" b="1" dirty="0">
                <a:cs typeface="Times New Roman" pitchFamily="18" charset="0"/>
              </a:rPr>
            </a:br>
            <a:r>
              <a:rPr lang="en-US" sz="3600" b="1" dirty="0">
                <a:cs typeface="Times New Roman" pitchFamily="18" charset="0"/>
              </a:rPr>
              <a:t>When You are with me I long for more of You. When You are with me water runs to flourish Your plants.</a:t>
            </a:r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473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4- </a:t>
            </a: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تطَمِّن خُطايَا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</a:t>
            </a:r>
            <a:r>
              <a:rPr lang="ar-EG" sz="5400" b="1" dirty="0" err="1"/>
              <a:t>بتِمحــي</a:t>
            </a:r>
            <a:r>
              <a:rPr lang="ar-EG" sz="5400" b="1" dirty="0"/>
              <a:t> خَطايَا</a:t>
            </a:r>
            <a:br>
              <a:rPr lang="ar-EG" sz="5400" b="1" dirty="0"/>
            </a:br>
            <a:r>
              <a:rPr lang="ar-EG" sz="5400" b="1" dirty="0"/>
              <a:t>بدَمَّك شَـارِينا </a:t>
            </a:r>
            <a:r>
              <a:rPr lang="ar-EG" sz="5400" b="1" dirty="0" err="1"/>
              <a:t>بانادِي</a:t>
            </a:r>
            <a:r>
              <a:rPr lang="ar-EG" sz="5400" b="1" dirty="0"/>
              <a:t> عَليك</a:t>
            </a:r>
            <a:br>
              <a:rPr lang="ar-EG" sz="5400" b="1" dirty="0"/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tetammen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khotaya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betemhi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khataya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be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dammak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sharina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banadi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aalaik</a:t>
            </a:r>
            <a:br>
              <a:rPr lang="en-US" sz="1000" b="1" dirty="0">
                <a:cs typeface="Times New Roman" pitchFamily="18" charset="0"/>
              </a:rPr>
            </a:br>
            <a:br>
              <a:rPr lang="en-US" sz="1000" b="1" dirty="0">
                <a:cs typeface="Times New Roman" pitchFamily="18" charset="0"/>
              </a:rPr>
            </a:br>
            <a:r>
              <a:rPr lang="en-US" sz="3600" b="1" dirty="0">
                <a:cs typeface="Times New Roman" pitchFamily="18" charset="0"/>
              </a:rPr>
              <a:t>When You are with me You give me comfort, You erase my sins and I call on You Who bought us with Your blood.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171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>
                <a:cs typeface="+mn-cs"/>
              </a:rPr>
              <a:t>5- </a:t>
            </a: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تِدَاوِي جرَاحِـــي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</a:t>
            </a:r>
            <a:r>
              <a:rPr lang="ar-EG" sz="5400" b="1" dirty="0" err="1"/>
              <a:t>بالاقي</a:t>
            </a:r>
            <a:r>
              <a:rPr lang="ar-EG" sz="5400" b="1" dirty="0"/>
              <a:t> اِرتِياحــــــي</a:t>
            </a:r>
            <a:br>
              <a:rPr lang="ar-EG" sz="5400" b="1" dirty="0"/>
            </a:br>
            <a:r>
              <a:rPr lang="ar-EG" sz="5400" b="1" dirty="0"/>
              <a:t>دُمُوعي الحَزينة مَاسِحها </a:t>
            </a:r>
            <a:r>
              <a:rPr lang="ar-EG" sz="5400" b="1" dirty="0" err="1"/>
              <a:t>بإيديك</a:t>
            </a:r>
            <a:br>
              <a:rPr lang="ar-EG" sz="5400" b="1" dirty="0"/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tedawi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jerahi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balaqi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ertiahi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domoai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elhazina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masehha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be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edaik</a:t>
            </a:r>
            <a:br>
              <a:rPr lang="en-US" sz="1000" b="1" dirty="0">
                <a:cs typeface="Times New Roman" pitchFamily="18" charset="0"/>
              </a:rPr>
            </a:br>
            <a:br>
              <a:rPr lang="en-US" sz="1000" b="1" dirty="0">
                <a:cs typeface="Times New Roman" pitchFamily="18" charset="0"/>
              </a:rPr>
            </a:br>
            <a:r>
              <a:rPr lang="en-US" sz="3600" b="1" dirty="0">
                <a:cs typeface="Times New Roman" pitchFamily="18" charset="0"/>
              </a:rPr>
              <a:t>When You are with me You heal my wounds, You comfort me and wipe my sad tears.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413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+mn-cs"/>
              </a:rPr>
              <a:t>6</a:t>
            </a:r>
            <a:r>
              <a:rPr lang="ar-EG" sz="4800" b="1" dirty="0">
                <a:cs typeface="+mn-cs"/>
              </a:rPr>
              <a:t>- </a:t>
            </a: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</a:t>
            </a:r>
            <a:r>
              <a:rPr lang="ar-EG" sz="5400" b="1" dirty="0" err="1"/>
              <a:t>بيحلَـــــى</a:t>
            </a:r>
            <a:r>
              <a:rPr lang="ar-EG" sz="5400" b="1" dirty="0"/>
              <a:t> </a:t>
            </a:r>
            <a:r>
              <a:rPr lang="ar-EG" sz="5400" b="1" dirty="0" err="1"/>
              <a:t>غُنايا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وَأشُوفك </a:t>
            </a:r>
            <a:r>
              <a:rPr lang="ar-EG" sz="5400" b="1" dirty="0" err="1"/>
              <a:t>سَمَـــايــا</a:t>
            </a:r>
            <a:br>
              <a:rPr lang="ar-EG" sz="5400" b="1" dirty="0"/>
            </a:br>
            <a:r>
              <a:rPr lang="ar-EG" sz="5400" b="1" dirty="0"/>
              <a:t>في لَحظَة أمِينة ونَظرِة عِينيك</a:t>
            </a:r>
            <a:br>
              <a:rPr lang="ar-EG" sz="5400" b="1" dirty="0"/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byehla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ghonaya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washofak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samaya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fi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lahza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amina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we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nazret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aenaik</a:t>
            </a:r>
            <a:br>
              <a:rPr lang="en-US" sz="1000" b="1" dirty="0">
                <a:cs typeface="Times New Roman" pitchFamily="18" charset="0"/>
              </a:rPr>
            </a:br>
            <a:br>
              <a:rPr lang="en-US" sz="1000" b="1" dirty="0">
                <a:cs typeface="Times New Roman" pitchFamily="18" charset="0"/>
              </a:rPr>
            </a:br>
            <a:r>
              <a:rPr lang="en-US" sz="4000" b="1" dirty="0">
                <a:cs typeface="Times New Roman" pitchFamily="18" charset="0"/>
              </a:rPr>
              <a:t>When You are with me I love to sing.</a:t>
            </a:r>
          </a:p>
          <a:p>
            <a:pPr rtl="1"/>
            <a:r>
              <a:rPr lang="en-US" sz="4000" b="1" dirty="0">
                <a:cs typeface="Times New Roman" pitchFamily="18" charset="0"/>
              </a:rPr>
              <a:t> I am in heaven when I look at Your eyes.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4750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4800" b="1" dirty="0">
                <a:cs typeface="+mn-cs"/>
              </a:rPr>
              <a:t>7</a:t>
            </a:r>
            <a:r>
              <a:rPr lang="ar-EG" sz="4800" b="1" dirty="0">
                <a:cs typeface="+mn-cs"/>
              </a:rPr>
              <a:t>- </a:t>
            </a: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في أجمَل حِكايَة</a:t>
            </a:r>
            <a:br>
              <a:rPr lang="ar-EG" sz="5400" b="1" dirty="0"/>
            </a:br>
            <a:r>
              <a:rPr lang="ar-EG" sz="5400" b="1" dirty="0" err="1"/>
              <a:t>وِإنتَ</a:t>
            </a:r>
            <a:r>
              <a:rPr lang="ar-EG" sz="5400" b="1" dirty="0"/>
              <a:t> </a:t>
            </a:r>
            <a:r>
              <a:rPr lang="ar-EG" sz="5400" b="1" dirty="0" err="1"/>
              <a:t>مَعَايَا</a:t>
            </a:r>
            <a:r>
              <a:rPr lang="ar-EG" sz="5400" b="1" dirty="0"/>
              <a:t> فُصُول الرُّوايَــــة</a:t>
            </a:r>
            <a:br>
              <a:rPr lang="ar-EG" sz="5400" b="1" dirty="0"/>
            </a:br>
            <a:r>
              <a:rPr lang="ar-EG" sz="5400" b="1" dirty="0" err="1"/>
              <a:t>بتِحكي</a:t>
            </a:r>
            <a:r>
              <a:rPr lang="ar-EG" sz="5400" b="1" dirty="0"/>
              <a:t> عَلينــــا وتِحكي عَليك</a:t>
            </a:r>
            <a:br>
              <a:rPr lang="ar-EG" sz="5400" b="1" dirty="0"/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fi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ajmal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hekaya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wenta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maaya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foSol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elrrewaya</a:t>
            </a:r>
            <a:b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betehki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aalaina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we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tehki</a:t>
            </a:r>
            <a:r>
              <a:rPr lang="en-US" sz="40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Times New Roman" pitchFamily="18" charset="0"/>
              </a:rPr>
              <a:t>aalaik</a:t>
            </a:r>
            <a:br>
              <a:rPr lang="en-US" sz="1000" b="1" dirty="0">
                <a:cs typeface="Times New Roman" pitchFamily="18" charset="0"/>
              </a:rPr>
            </a:br>
            <a:br>
              <a:rPr lang="en-US" sz="1000" b="1" dirty="0">
                <a:cs typeface="Times New Roman" pitchFamily="18" charset="0"/>
              </a:rPr>
            </a:br>
            <a:r>
              <a:rPr lang="en-US" sz="4000" b="1" dirty="0">
                <a:cs typeface="Times New Roman" pitchFamily="18" charset="0"/>
              </a:rPr>
              <a:t>When You are with me, it is the best </a:t>
            </a:r>
          </a:p>
          <a:p>
            <a:pPr rtl="1"/>
            <a:r>
              <a:rPr lang="en-US" sz="4000" b="1" dirty="0">
                <a:cs typeface="Times New Roman" pitchFamily="18" charset="0"/>
              </a:rPr>
              <a:t>story about me and about You.</a:t>
            </a:r>
            <a:endParaRPr kumimoji="0" lang="ar-EG" sz="1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7980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4918</TotalTime>
  <Words>390</Words>
  <Application>Microsoft Office PowerPoint</Application>
  <PresentationFormat>عرض على الشاشة (4:3)</PresentationFormat>
  <Paragraphs>11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Roboto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469</cp:revision>
  <dcterms:created xsi:type="dcterms:W3CDTF">2021-12-07T14:30:00Z</dcterms:created>
  <dcterms:modified xsi:type="dcterms:W3CDTF">2023-11-27T10:17:09Z</dcterms:modified>
</cp:coreProperties>
</file>