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20" r:id="rId3"/>
    <p:sldId id="322" r:id="rId4"/>
    <p:sldId id="323" r:id="rId5"/>
    <p:sldId id="324" r:id="rId6"/>
    <p:sldId id="325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24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EG" sz="6000" b="1" dirty="0"/>
              <a:t>يا رعاة من النوم قوموا مسرعين</a:t>
            </a:r>
            <a:br>
              <a:rPr lang="ar-EG" sz="6000" b="1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</a:b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1-</a:t>
            </a:r>
            <a:r>
              <a:rPr lang="ar-EG" b="1" dirty="0">
                <a:cs typeface="+mn-cs"/>
              </a:rPr>
              <a:t> </a:t>
            </a:r>
            <a:r>
              <a:rPr lang="ar-EG" b="1" dirty="0"/>
              <a:t>يا رُعَاةً مِن النَّوم   قُومـــــــــــــــوا مُسرِعِينَ</a:t>
            </a:r>
            <a:br>
              <a:rPr lang="ar-EG" b="1" dirty="0"/>
            </a:br>
            <a:r>
              <a:rPr lang="ar-EG" b="1" dirty="0"/>
              <a:t>قد وُلِدَ لَنا اليَـــــــوم   فَادي العَــــــــــــــــــالَمِينَ</a:t>
            </a:r>
            <a:br>
              <a:rPr lang="ar-EG" b="1" dirty="0"/>
            </a:br>
            <a:r>
              <a:rPr lang="ar-EG" b="1" dirty="0"/>
              <a:t>اُترُكوا هُنا القَطيــع   وَاقصِدُوا الطِّفلَ الرَّضيــع</a:t>
            </a:r>
            <a:br>
              <a:rPr lang="ar-EG" b="1" dirty="0"/>
            </a:br>
            <a:r>
              <a:rPr lang="ar-EG" b="1" dirty="0"/>
              <a:t>هوَ في مَكانِ   لَيْسَ لإِنسَانِ</a:t>
            </a:r>
            <a:br>
              <a:rPr lang="ar-EG" sz="3200" b="1" dirty="0"/>
            </a:br>
            <a:r>
              <a:rPr lang="en-US" sz="3200" b="1" dirty="0" err="1">
                <a:solidFill>
                  <a:srgbClr val="FF0000"/>
                </a:solidFill>
              </a:rPr>
              <a:t>ya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roaatan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menan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nawm</a:t>
            </a:r>
            <a:r>
              <a:rPr lang="en-US" sz="3200" b="1" dirty="0">
                <a:solidFill>
                  <a:srgbClr val="FF0000"/>
                </a:solidFill>
              </a:rPr>
              <a:t>   </a:t>
            </a:r>
            <a:r>
              <a:rPr lang="en-US" sz="3200" b="1" dirty="0" err="1">
                <a:solidFill>
                  <a:srgbClr val="FF0000"/>
                </a:solidFill>
              </a:rPr>
              <a:t>qomo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mosreaina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qad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woleda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lana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alyawm</a:t>
            </a:r>
            <a:r>
              <a:rPr lang="en-US" sz="3200" b="1" dirty="0">
                <a:solidFill>
                  <a:srgbClr val="FF0000"/>
                </a:solidFill>
              </a:rPr>
              <a:t>   </a:t>
            </a:r>
            <a:r>
              <a:rPr lang="en-US" sz="3200" b="1" dirty="0" err="1">
                <a:solidFill>
                  <a:srgbClr val="FF0000"/>
                </a:solidFill>
              </a:rPr>
              <a:t>fadi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alaalameena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otroko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hona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alqateea</a:t>
            </a:r>
            <a:r>
              <a:rPr lang="en-US" sz="3200" b="1" dirty="0">
                <a:solidFill>
                  <a:srgbClr val="FF0000"/>
                </a:solidFill>
              </a:rPr>
              <a:t>   </a:t>
            </a:r>
            <a:r>
              <a:rPr lang="en-US" sz="3200" b="1" dirty="0" err="1">
                <a:solidFill>
                  <a:srgbClr val="FF0000"/>
                </a:solidFill>
              </a:rPr>
              <a:t>waqSedo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elttefla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alrraDeea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hoa</a:t>
            </a:r>
            <a:r>
              <a:rPr lang="en-US" sz="3200" b="1" dirty="0">
                <a:solidFill>
                  <a:srgbClr val="FF0000"/>
                </a:solidFill>
              </a:rPr>
              <a:t> fi </a:t>
            </a:r>
            <a:r>
              <a:rPr lang="en-US" sz="3200" b="1" dirty="0" err="1">
                <a:solidFill>
                  <a:srgbClr val="FF0000"/>
                </a:solidFill>
              </a:rPr>
              <a:t>makani</a:t>
            </a:r>
            <a:r>
              <a:rPr lang="en-US" sz="3200" b="1" dirty="0">
                <a:solidFill>
                  <a:srgbClr val="FF0000"/>
                </a:solidFill>
              </a:rPr>
              <a:t>   </a:t>
            </a:r>
            <a:r>
              <a:rPr lang="en-US" sz="3200" b="1" dirty="0" err="1">
                <a:solidFill>
                  <a:srgbClr val="FF0000"/>
                </a:solidFill>
              </a:rPr>
              <a:t>laysa</a:t>
            </a:r>
            <a:r>
              <a:rPr lang="en-US" sz="3200" b="1" dirty="0">
                <a:solidFill>
                  <a:srgbClr val="FF0000"/>
                </a:solidFill>
              </a:rPr>
              <a:t> le </a:t>
            </a:r>
            <a:r>
              <a:rPr lang="en-US" sz="3200" b="1" dirty="0" err="1">
                <a:solidFill>
                  <a:srgbClr val="FF0000"/>
                </a:solidFill>
              </a:rPr>
              <a:t>ensani</a:t>
            </a:r>
            <a:br>
              <a:rPr lang="en-US" sz="900" b="1" dirty="0"/>
            </a:br>
            <a:br>
              <a:rPr lang="en-US" sz="900" b="1" dirty="0"/>
            </a:br>
            <a:r>
              <a:rPr lang="en-US" sz="3200" b="1" dirty="0"/>
              <a:t>O shepherds, wake up fast. The Redeemer is</a:t>
            </a:r>
          </a:p>
          <a:p>
            <a:pPr rtl="1"/>
            <a:r>
              <a:rPr lang="en-US" sz="3200" b="1" dirty="0"/>
              <a:t> born today. Leave your herd and seek the baby.</a:t>
            </a:r>
          </a:p>
          <a:p>
            <a:pPr rtl="1"/>
            <a:r>
              <a:rPr lang="en-US" sz="3200" b="1" dirty="0"/>
              <a:t> He is in a special place.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cs typeface="+mn-cs"/>
              </a:rPr>
              <a:t>2- </a:t>
            </a:r>
            <a:r>
              <a:rPr lang="ar-EG" b="1" dirty="0"/>
              <a:t>الرُّعَاةُ فَرِحُوا   عِندَ ذا الكَلامِ</a:t>
            </a:r>
            <a:br>
              <a:rPr lang="ar-EG" b="1" dirty="0"/>
            </a:br>
            <a:r>
              <a:rPr lang="ar-EG" b="1" dirty="0"/>
              <a:t>بِنَشيدٍ مَدَحُــــــوا   رَئيسَ السَّلامِ</a:t>
            </a:r>
            <a:br>
              <a:rPr lang="ar-EG" b="1" dirty="0"/>
            </a:br>
            <a:r>
              <a:rPr lang="ar-EG" b="1" dirty="0"/>
              <a:t>لم يَحتَاجُوا في الطَّريق   إلى ضُوءٍ أو رَفيق</a:t>
            </a:r>
            <a:br>
              <a:rPr lang="ar-EG" b="1" dirty="0"/>
            </a:br>
            <a:r>
              <a:rPr lang="ar-EG" b="1" dirty="0"/>
              <a:t>حَيْثُ نُورُ الرَّبِّ   أشرَقَ في القَلبِ</a:t>
            </a:r>
            <a:br>
              <a:rPr lang="ar-EG" sz="3200" b="1" dirty="0"/>
            </a:br>
            <a:r>
              <a:rPr lang="en-US" sz="3200" b="1" dirty="0" err="1">
                <a:solidFill>
                  <a:srgbClr val="FF0000"/>
                </a:solidFill>
              </a:rPr>
              <a:t>alrroaato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fareho</a:t>
            </a:r>
            <a:r>
              <a:rPr lang="en-US" sz="3200" b="1" dirty="0">
                <a:solidFill>
                  <a:srgbClr val="FF0000"/>
                </a:solidFill>
              </a:rPr>
              <a:t>   </a:t>
            </a:r>
            <a:r>
              <a:rPr lang="en-US" sz="3200" b="1" dirty="0" err="1">
                <a:solidFill>
                  <a:srgbClr val="FF0000"/>
                </a:solidFill>
              </a:rPr>
              <a:t>aenda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tha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alkalami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be </a:t>
            </a:r>
            <a:r>
              <a:rPr lang="en-US" sz="3200" b="1" dirty="0" err="1">
                <a:solidFill>
                  <a:srgbClr val="FF0000"/>
                </a:solidFill>
              </a:rPr>
              <a:t>nasheeden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madaho</a:t>
            </a:r>
            <a:r>
              <a:rPr lang="en-US" sz="3200" b="1" dirty="0">
                <a:solidFill>
                  <a:srgbClr val="FF0000"/>
                </a:solidFill>
              </a:rPr>
              <a:t>   </a:t>
            </a:r>
            <a:r>
              <a:rPr lang="en-US" sz="3200" b="1" dirty="0" err="1">
                <a:solidFill>
                  <a:srgbClr val="FF0000"/>
                </a:solidFill>
              </a:rPr>
              <a:t>raaesa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alssalami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lam </a:t>
            </a:r>
            <a:r>
              <a:rPr lang="en-US" sz="3200" b="1" dirty="0" err="1">
                <a:solidFill>
                  <a:srgbClr val="FF0000"/>
                </a:solidFill>
              </a:rPr>
              <a:t>yahtajo</a:t>
            </a:r>
            <a:r>
              <a:rPr lang="en-US" sz="3200" b="1" dirty="0">
                <a:solidFill>
                  <a:srgbClr val="FF0000"/>
                </a:solidFill>
              </a:rPr>
              <a:t> fi </a:t>
            </a:r>
            <a:r>
              <a:rPr lang="en-US" sz="3200" b="1" dirty="0" err="1">
                <a:solidFill>
                  <a:srgbClr val="FF0000"/>
                </a:solidFill>
              </a:rPr>
              <a:t>elttareeq</a:t>
            </a:r>
            <a:r>
              <a:rPr lang="en-US" sz="3200" b="1" dirty="0">
                <a:solidFill>
                  <a:srgbClr val="FF0000"/>
                </a:solidFill>
              </a:rPr>
              <a:t>   </a:t>
            </a:r>
            <a:r>
              <a:rPr lang="en-US" sz="3200" b="1" dirty="0" err="1">
                <a:solidFill>
                  <a:srgbClr val="FF0000"/>
                </a:solidFill>
              </a:rPr>
              <a:t>ela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Doaen</a:t>
            </a:r>
            <a:r>
              <a:rPr lang="en-US" sz="3200" b="1" dirty="0">
                <a:solidFill>
                  <a:srgbClr val="FF0000"/>
                </a:solidFill>
              </a:rPr>
              <a:t> aw </a:t>
            </a:r>
            <a:r>
              <a:rPr lang="en-US" sz="3200" b="1" dirty="0" err="1">
                <a:solidFill>
                  <a:srgbClr val="FF0000"/>
                </a:solidFill>
              </a:rPr>
              <a:t>rafeeq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haytho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noror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elrabbi</a:t>
            </a:r>
            <a:r>
              <a:rPr lang="en-US" sz="3200" b="1" dirty="0">
                <a:solidFill>
                  <a:srgbClr val="FF0000"/>
                </a:solidFill>
              </a:rPr>
              <a:t>   </a:t>
            </a:r>
            <a:r>
              <a:rPr lang="en-US" sz="3200" b="1" dirty="0" err="1">
                <a:solidFill>
                  <a:srgbClr val="FF0000"/>
                </a:solidFill>
              </a:rPr>
              <a:t>ashraqa</a:t>
            </a:r>
            <a:r>
              <a:rPr lang="en-US" sz="3200" b="1" dirty="0">
                <a:solidFill>
                  <a:srgbClr val="FF0000"/>
                </a:solidFill>
              </a:rPr>
              <a:t> fi </a:t>
            </a:r>
            <a:r>
              <a:rPr lang="en-US" sz="3200" b="1" dirty="0" err="1">
                <a:solidFill>
                  <a:srgbClr val="FF0000"/>
                </a:solidFill>
              </a:rPr>
              <a:t>elqalbi</a:t>
            </a:r>
            <a:br>
              <a:rPr lang="en-US" sz="1000" b="1" dirty="0"/>
            </a:br>
            <a:br>
              <a:rPr lang="en-US" sz="1000" b="1" dirty="0"/>
            </a:br>
            <a:r>
              <a:rPr lang="en-US" sz="2800" b="1" dirty="0"/>
              <a:t>The shepherds were glad to hear that and praised the Prince of peace. They did not need light or a guide to lead them to the place because the light of God shone in their hearts.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544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000" b="1" dirty="0">
                <a:cs typeface="+mn-cs"/>
              </a:rPr>
              <a:t>3</a:t>
            </a:r>
            <a:r>
              <a:rPr lang="ar-EG" sz="4000" b="1" dirty="0">
                <a:cs typeface="+mn-cs"/>
              </a:rPr>
              <a:t>-</a:t>
            </a:r>
            <a:r>
              <a:rPr lang="ar-EG" sz="4400" b="1" dirty="0">
                <a:cs typeface="+mn-cs"/>
              </a:rPr>
              <a:t> </a:t>
            </a:r>
            <a:r>
              <a:rPr lang="ar-EG" sz="4000" b="1" dirty="0"/>
              <a:t>بَعدَ زَمَــــــانٍ قَصير   وَصَلوا المَغَارَة</a:t>
            </a:r>
            <a:br>
              <a:rPr lang="ar-EG" sz="4000" b="1" dirty="0"/>
            </a:br>
            <a:r>
              <a:rPr lang="ar-EG" sz="4000" b="1" dirty="0"/>
              <a:t>شَاهَدُوا الطِّفلَ الرَّضيع   مَنبَعَ الطَّهَـــارَة</a:t>
            </a:r>
            <a:br>
              <a:rPr lang="ar-EG" sz="4000" b="1" dirty="0"/>
            </a:br>
            <a:r>
              <a:rPr lang="ar-EG" sz="4000" b="1" dirty="0"/>
              <a:t>أُمُّهُ كانَت هُناك   وَالخَطيبُ وَالمَلاك</a:t>
            </a:r>
            <a:br>
              <a:rPr lang="ar-EG" sz="4000" b="1" dirty="0"/>
            </a:br>
            <a:r>
              <a:rPr lang="ar-EG" sz="4000" b="1" dirty="0" err="1"/>
              <a:t>يَالَهُ</a:t>
            </a:r>
            <a:r>
              <a:rPr lang="ar-EG" sz="4000" b="1" dirty="0"/>
              <a:t> مِن مَنظَر   مِثلَهُ لم يُنظَر</a:t>
            </a:r>
            <a:br>
              <a:rPr lang="ar-EG" sz="2800" b="1" dirty="0"/>
            </a:br>
            <a:r>
              <a:rPr lang="en-US" sz="3200" b="1" dirty="0" err="1">
                <a:solidFill>
                  <a:srgbClr val="FF0000"/>
                </a:solidFill>
              </a:rPr>
              <a:t>baada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zamanen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qaSeer</a:t>
            </a:r>
            <a:r>
              <a:rPr lang="en-US" sz="3200" b="1" dirty="0">
                <a:solidFill>
                  <a:srgbClr val="FF0000"/>
                </a:solidFill>
              </a:rPr>
              <a:t>   </a:t>
            </a:r>
            <a:r>
              <a:rPr lang="en-US" sz="3200" b="1" dirty="0" err="1">
                <a:solidFill>
                  <a:srgbClr val="FF0000"/>
                </a:solidFill>
              </a:rPr>
              <a:t>waSalo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almaghara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shahadot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tefla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alrraDeea</a:t>
            </a:r>
            <a:r>
              <a:rPr lang="en-US" sz="3200" b="1" dirty="0">
                <a:solidFill>
                  <a:srgbClr val="FF0000"/>
                </a:solidFill>
              </a:rPr>
              <a:t>   </a:t>
            </a:r>
            <a:r>
              <a:rPr lang="en-US" sz="3200" b="1" dirty="0" err="1">
                <a:solidFill>
                  <a:srgbClr val="FF0000"/>
                </a:solidFill>
              </a:rPr>
              <a:t>manbaa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attahara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ommoho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kanat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honak</a:t>
            </a:r>
            <a:r>
              <a:rPr lang="en-US" sz="3200" b="1" dirty="0">
                <a:solidFill>
                  <a:srgbClr val="FF0000"/>
                </a:solidFill>
              </a:rPr>
              <a:t>   </a:t>
            </a:r>
            <a:r>
              <a:rPr lang="en-US" sz="3200" b="1" dirty="0" err="1">
                <a:solidFill>
                  <a:srgbClr val="FF0000"/>
                </a:solidFill>
              </a:rPr>
              <a:t>walkhateebo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wal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malak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yalaho</a:t>
            </a:r>
            <a:r>
              <a:rPr lang="en-US" sz="3200" b="1" dirty="0">
                <a:solidFill>
                  <a:srgbClr val="FF0000"/>
                </a:solidFill>
              </a:rPr>
              <a:t> men </a:t>
            </a:r>
            <a:r>
              <a:rPr lang="en-US" sz="3200" b="1" dirty="0" err="1">
                <a:solidFill>
                  <a:srgbClr val="FF0000"/>
                </a:solidFill>
              </a:rPr>
              <a:t>manzar</a:t>
            </a:r>
            <a:r>
              <a:rPr lang="en-US" sz="3200" b="1" dirty="0">
                <a:solidFill>
                  <a:srgbClr val="FF0000"/>
                </a:solidFill>
              </a:rPr>
              <a:t>   </a:t>
            </a:r>
            <a:r>
              <a:rPr lang="en-US" sz="3200" b="1" dirty="0" err="1">
                <a:solidFill>
                  <a:srgbClr val="FF0000"/>
                </a:solidFill>
              </a:rPr>
              <a:t>methlaho</a:t>
            </a:r>
            <a:r>
              <a:rPr lang="en-US" sz="3200" b="1" dirty="0">
                <a:solidFill>
                  <a:srgbClr val="FF0000"/>
                </a:solidFill>
              </a:rPr>
              <a:t> lam </a:t>
            </a:r>
            <a:r>
              <a:rPr lang="en-US" sz="3200" b="1" dirty="0" err="1">
                <a:solidFill>
                  <a:srgbClr val="FF0000"/>
                </a:solidFill>
              </a:rPr>
              <a:t>yonzar</a:t>
            </a:r>
            <a:br>
              <a:rPr lang="en-US" sz="1000" b="1" dirty="0"/>
            </a:br>
            <a:br>
              <a:rPr lang="en-US" sz="1000" b="1" dirty="0"/>
            </a:br>
            <a:r>
              <a:rPr lang="en-US" sz="2800" b="1" dirty="0"/>
              <a:t>They got into the cave soon and saw the baby with </a:t>
            </a:r>
          </a:p>
          <a:p>
            <a:pPr rtl="1"/>
            <a:r>
              <a:rPr lang="en-US" sz="2800" b="1" dirty="0"/>
              <a:t>Him mother, fiancé and the angel. That </a:t>
            </a:r>
          </a:p>
          <a:p>
            <a:pPr rtl="1"/>
            <a:r>
              <a:rPr lang="en-US" sz="2800" b="1" dirty="0"/>
              <a:t>was an incomparable scene.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4736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>
                <a:cs typeface="+mn-cs"/>
              </a:rPr>
              <a:t>4-</a:t>
            </a:r>
            <a:r>
              <a:rPr lang="ar-EG" sz="5400" b="1" dirty="0">
                <a:cs typeface="+mn-cs"/>
              </a:rPr>
              <a:t> </a:t>
            </a:r>
            <a:r>
              <a:rPr lang="ar-EG" b="1" dirty="0"/>
              <a:t>لَمَّا تَرَكُوا المَكَـــان   تَرَكُوا القُلـوب</a:t>
            </a:r>
            <a:br>
              <a:rPr lang="ar-EG" b="1" dirty="0"/>
            </a:br>
            <a:r>
              <a:rPr lang="ar-EG" b="1" dirty="0"/>
              <a:t>حَتَّى في حُبِّ الرَّحمَن   كُلُّهَـــــا تَذوب</a:t>
            </a:r>
            <a:br>
              <a:rPr lang="ar-EG" b="1" dirty="0"/>
            </a:br>
            <a:r>
              <a:rPr lang="ar-EG" b="1" dirty="0" err="1"/>
              <a:t>يَالَيْتَ</a:t>
            </a:r>
            <a:r>
              <a:rPr lang="ar-EG" b="1" dirty="0"/>
              <a:t> كُلَّ العِبَـــــــــاد   تَتبَعُ هَذا الرَّشَاد</a:t>
            </a:r>
            <a:br>
              <a:rPr lang="ar-EG" b="1" dirty="0"/>
            </a:br>
            <a:r>
              <a:rPr lang="ar-EG" b="1" dirty="0"/>
              <a:t>كي نَرَى جَمِيعَا   يَسوعَ الوَدِيعَ</a:t>
            </a:r>
            <a:br>
              <a:rPr lang="ar-EG" sz="3200" b="1" dirty="0"/>
            </a:br>
            <a:r>
              <a:rPr lang="en-US" sz="3200" b="1" dirty="0" err="1">
                <a:solidFill>
                  <a:srgbClr val="FF0000"/>
                </a:solidFill>
              </a:rPr>
              <a:t>lamma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tarako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elmakan</a:t>
            </a:r>
            <a:r>
              <a:rPr lang="en-US" sz="3200" b="1" dirty="0">
                <a:solidFill>
                  <a:srgbClr val="FF0000"/>
                </a:solidFill>
              </a:rPr>
              <a:t>   </a:t>
            </a:r>
            <a:r>
              <a:rPr lang="en-US" sz="3200" b="1" dirty="0" err="1">
                <a:solidFill>
                  <a:srgbClr val="FF0000"/>
                </a:solidFill>
              </a:rPr>
              <a:t>tarako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elqolob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hatta</a:t>
            </a:r>
            <a:r>
              <a:rPr lang="en-US" sz="3200" b="1" dirty="0">
                <a:solidFill>
                  <a:srgbClr val="FF0000"/>
                </a:solidFill>
              </a:rPr>
              <a:t> fi </a:t>
            </a:r>
            <a:r>
              <a:rPr lang="en-US" sz="3200" b="1" dirty="0" err="1">
                <a:solidFill>
                  <a:srgbClr val="FF0000"/>
                </a:solidFill>
              </a:rPr>
              <a:t>hobbi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errahman</a:t>
            </a:r>
            <a:r>
              <a:rPr lang="en-US" sz="3200" b="1" dirty="0">
                <a:solidFill>
                  <a:srgbClr val="FF0000"/>
                </a:solidFill>
              </a:rPr>
              <a:t>   </a:t>
            </a:r>
            <a:r>
              <a:rPr lang="en-US" sz="3200" b="1" dirty="0" err="1">
                <a:solidFill>
                  <a:srgbClr val="FF0000"/>
                </a:solidFill>
              </a:rPr>
              <a:t>kolloha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tathoob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yalayta</a:t>
            </a:r>
            <a:r>
              <a:rPr lang="en-US" sz="3200" b="1" dirty="0">
                <a:solidFill>
                  <a:srgbClr val="FF0000"/>
                </a:solidFill>
              </a:rPr>
              <a:t> kola </a:t>
            </a:r>
            <a:r>
              <a:rPr lang="en-US" sz="3200" b="1" dirty="0" err="1">
                <a:solidFill>
                  <a:srgbClr val="FF0000"/>
                </a:solidFill>
              </a:rPr>
              <a:t>elaebad</a:t>
            </a:r>
            <a:r>
              <a:rPr lang="en-US" sz="3200" b="1" dirty="0">
                <a:solidFill>
                  <a:srgbClr val="FF0000"/>
                </a:solidFill>
              </a:rPr>
              <a:t>   </a:t>
            </a:r>
            <a:r>
              <a:rPr lang="en-US" sz="3200" b="1" dirty="0" err="1">
                <a:solidFill>
                  <a:srgbClr val="FF0000"/>
                </a:solidFill>
              </a:rPr>
              <a:t>tatbaao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hathar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rashad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kai </a:t>
            </a:r>
            <a:r>
              <a:rPr lang="en-US" sz="3200" b="1" dirty="0" err="1">
                <a:solidFill>
                  <a:srgbClr val="FF0000"/>
                </a:solidFill>
              </a:rPr>
              <a:t>nara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jameeaa</a:t>
            </a:r>
            <a:r>
              <a:rPr lang="en-US" sz="3200" b="1" dirty="0">
                <a:solidFill>
                  <a:srgbClr val="FF0000"/>
                </a:solidFill>
              </a:rPr>
              <a:t>   </a:t>
            </a:r>
            <a:r>
              <a:rPr lang="en-US" sz="3200" b="1" dirty="0" err="1">
                <a:solidFill>
                  <a:srgbClr val="FF0000"/>
                </a:solidFill>
              </a:rPr>
              <a:t>yasoua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lewadeeaa</a:t>
            </a:r>
            <a:br>
              <a:rPr lang="en-US" sz="1000" b="1" dirty="0"/>
            </a:br>
            <a:br>
              <a:rPr lang="en-US" sz="900" b="1" dirty="0"/>
            </a:br>
            <a:r>
              <a:rPr lang="en-US" sz="2800" b="1" dirty="0"/>
              <a:t>When they left, they left their hearts to melt in </a:t>
            </a:r>
          </a:p>
          <a:p>
            <a:pPr rtl="1"/>
            <a:r>
              <a:rPr lang="en-US" sz="2800" b="1" dirty="0"/>
              <a:t>the love of the Merciful. I wish all follow their </a:t>
            </a:r>
          </a:p>
          <a:p>
            <a:pPr rtl="1"/>
            <a:r>
              <a:rPr lang="en-US" sz="2800" b="1" dirty="0"/>
              <a:t>good deed so we all can see Jesus.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1712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5-</a:t>
            </a:r>
            <a:r>
              <a:rPr lang="ar-EG" sz="5400" b="1" dirty="0">
                <a:cs typeface="+mn-cs"/>
              </a:rPr>
              <a:t> </a:t>
            </a:r>
            <a:r>
              <a:rPr lang="ar-EG" b="1" dirty="0"/>
              <a:t>وُلِدَ الطِّفلُ يَسوع   رَاحَ أورُشليمَ</a:t>
            </a:r>
            <a:br>
              <a:rPr lang="ar-EG" b="1" dirty="0"/>
            </a:br>
            <a:r>
              <a:rPr lang="ar-EG" b="1" dirty="0"/>
              <a:t>تَرَاهُ بَيْنَ الجُمُــــوع   يُظهِرُ التَّعليمَ</a:t>
            </a:r>
            <a:br>
              <a:rPr lang="ar-EG" b="1" dirty="0"/>
            </a:br>
            <a:r>
              <a:rPr lang="ar-EG" b="1" dirty="0"/>
              <a:t>صَبي ويُعَلِّم كِبَار   حَاجَة تحَيَّر الأفكار</a:t>
            </a:r>
            <a:br>
              <a:rPr lang="ar-EG" b="1" dirty="0"/>
            </a:br>
            <a:r>
              <a:rPr lang="ar-EG" b="1" dirty="0"/>
              <a:t>هَذا هوَ المَنظَر   مِثلَهُ لم يُنظَر</a:t>
            </a:r>
            <a:br>
              <a:rPr lang="ar-EG" sz="4800" b="1" dirty="0"/>
            </a:br>
            <a:r>
              <a:rPr lang="en-US" sz="3200" b="1" dirty="0" err="1">
                <a:solidFill>
                  <a:srgbClr val="FF0000"/>
                </a:solidFill>
              </a:rPr>
              <a:t>woleda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atteflo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yasou</a:t>
            </a:r>
            <a:r>
              <a:rPr lang="en-US" sz="3200" b="1" dirty="0">
                <a:solidFill>
                  <a:srgbClr val="FF0000"/>
                </a:solidFill>
              </a:rPr>
              <a:t>   </a:t>
            </a:r>
            <a:r>
              <a:rPr lang="en-US" sz="3200" b="1" dirty="0" err="1">
                <a:solidFill>
                  <a:srgbClr val="FF0000"/>
                </a:solidFill>
              </a:rPr>
              <a:t>raha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oroshaleema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taraho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bayna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eljomoa</a:t>
            </a:r>
            <a:r>
              <a:rPr lang="en-US" sz="3200" b="1" dirty="0">
                <a:solidFill>
                  <a:srgbClr val="FF0000"/>
                </a:solidFill>
              </a:rPr>
              <a:t>   </a:t>
            </a:r>
            <a:r>
              <a:rPr lang="en-US" sz="3200" b="1" dirty="0" err="1">
                <a:solidFill>
                  <a:srgbClr val="FF0000"/>
                </a:solidFill>
              </a:rPr>
              <a:t>yozherot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taaleema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Sabi </a:t>
            </a:r>
            <a:r>
              <a:rPr lang="en-US" sz="3200" b="1" dirty="0" err="1">
                <a:solidFill>
                  <a:srgbClr val="FF0000"/>
                </a:solidFill>
              </a:rPr>
              <a:t>wa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yoaallem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kebar</a:t>
            </a:r>
            <a:r>
              <a:rPr lang="en-US" sz="3200" b="1" dirty="0">
                <a:solidFill>
                  <a:srgbClr val="FF0000"/>
                </a:solidFill>
              </a:rPr>
              <a:t>   </a:t>
            </a:r>
            <a:r>
              <a:rPr lang="en-US" sz="3200" b="1" dirty="0" err="1">
                <a:solidFill>
                  <a:srgbClr val="FF0000"/>
                </a:solidFill>
              </a:rPr>
              <a:t>haja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thayyar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elafkar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hatha </a:t>
            </a:r>
            <a:r>
              <a:rPr lang="en-US" sz="3200" b="1" dirty="0" err="1">
                <a:solidFill>
                  <a:srgbClr val="FF0000"/>
                </a:solidFill>
              </a:rPr>
              <a:t>hoa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almanzar</a:t>
            </a:r>
            <a:r>
              <a:rPr lang="en-US" sz="3200" b="1" dirty="0">
                <a:solidFill>
                  <a:srgbClr val="FF0000"/>
                </a:solidFill>
              </a:rPr>
              <a:t>   </a:t>
            </a:r>
            <a:r>
              <a:rPr lang="en-US" sz="3200" b="1" dirty="0" err="1">
                <a:solidFill>
                  <a:srgbClr val="FF0000"/>
                </a:solidFill>
              </a:rPr>
              <a:t>methlaho</a:t>
            </a:r>
            <a:r>
              <a:rPr lang="en-US" sz="3200" b="1" dirty="0">
                <a:solidFill>
                  <a:srgbClr val="FF0000"/>
                </a:solidFill>
              </a:rPr>
              <a:t> lam </a:t>
            </a:r>
            <a:r>
              <a:rPr lang="en-US" sz="3200" b="1" dirty="0" err="1">
                <a:solidFill>
                  <a:srgbClr val="FF0000"/>
                </a:solidFill>
              </a:rPr>
              <a:t>yonzar</a:t>
            </a:r>
            <a:br>
              <a:rPr lang="en-US" sz="1000" b="1" dirty="0"/>
            </a:br>
            <a:br>
              <a:rPr lang="en-US" sz="1000" b="1" dirty="0"/>
            </a:br>
            <a:r>
              <a:rPr lang="en-US" sz="2800" b="1" dirty="0"/>
              <a:t>Jesus was born and went to Jerusalem where you can see Him teaching the elders. That was an amazing scene.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3324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4925</TotalTime>
  <Words>431</Words>
  <Application>Microsoft Office PowerPoint</Application>
  <PresentationFormat>عرض على الشاشة (4:3)</PresentationFormat>
  <Paragraphs>13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Roboto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470</cp:revision>
  <dcterms:created xsi:type="dcterms:W3CDTF">2021-12-07T14:30:00Z</dcterms:created>
  <dcterms:modified xsi:type="dcterms:W3CDTF">2023-11-27T10:34:13Z</dcterms:modified>
</cp:coreProperties>
</file>