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3" d="100"/>
          <a:sy n="93" d="100"/>
        </p:scale>
        <p:origin x="1480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يا رعاة من النوم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رعاة من النوم قوموا مسرعين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قد ولد لكم اليوم فادي العالمين</a:t>
            </a:r>
            <a:br>
              <a:rPr lang="ar-EG" sz="6000" b="1" dirty="0">
                <a:cs typeface="+mn-cs"/>
              </a:rPr>
            </a:br>
            <a:r>
              <a:rPr lang="ar-EG" sz="5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إتركوا</a:t>
            </a:r>
            <a:r>
              <a:rPr lang="ar-EG" sz="5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هنا القطيع </a:t>
            </a:r>
            <a:r>
              <a:rPr lang="ar-EG" sz="5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وأقصدو</a:t>
            </a:r>
            <a:r>
              <a:rPr lang="ar-EG" sz="5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الطفل الرضيع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في مكان ليس لإنسان</a:t>
            </a:r>
            <a:br>
              <a:rPr lang="ar-EG" sz="6000" b="1" dirty="0"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الرعاة فرحوا عند ذا الكلام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بالنشيد مدحوا رئيس السلام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لم يحتاجوا في الطريق</a:t>
            </a:r>
          </a:p>
          <a:p>
            <a:pPr algn="ctr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الى نور ورفيق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حيث نور الرب أشرق في القلب</a:t>
            </a:r>
            <a:br>
              <a:rPr lang="ar-EG" sz="6600" b="1" dirty="0">
                <a:cs typeface="+mn-cs"/>
              </a:rPr>
            </a:br>
            <a:endParaRPr lang="en-US" altLang="en-US" sz="66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62452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  بعد زمن قليل دخلوا المغارة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شاهدوا الطفل الرضيع منبع الطهارة</a:t>
            </a:r>
            <a:br>
              <a:rPr lang="ar-EG" sz="6000" b="1" dirty="0"/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إنظرو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الرب القدير </a:t>
            </a:r>
          </a:p>
          <a:p>
            <a:pPr algn="ctr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مولود في مذود حقير</a:t>
            </a:r>
            <a:br>
              <a:rPr lang="ar-EG" sz="6000" b="1" dirty="0"/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هذا أول منظر مثله لم ينظر</a:t>
            </a:r>
            <a:br>
              <a:rPr lang="ar-EG" sz="6000" b="1" dirty="0"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7274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في الأردن وقف يسوع يعتمد بالماء</a:t>
            </a:r>
            <a:br>
              <a:rPr lang="ar-EG" sz="6000" b="1" dirty="0"/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والسما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إنفتحت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بأحلى ثناء</a:t>
            </a:r>
            <a:br>
              <a:rPr lang="ar-EG" sz="60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والمكان مملوء نور والآب به مسرور</a:t>
            </a:r>
            <a:br>
              <a:rPr lang="ar-EG" sz="6000" b="1" dirty="0"/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</a:rPr>
              <a:t>شئ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 بديع المنظر مثله لم ينظر</a:t>
            </a:r>
            <a:br>
              <a:rPr lang="ar-EG" sz="6000" b="1" dirty="0">
                <a:cs typeface="+mn-cs"/>
              </a:rPr>
            </a:br>
            <a:endParaRPr lang="en-US" altLang="en-US" sz="60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719432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3238</TotalTime>
  <Words>117</Words>
  <Application>Microsoft Office PowerPoint</Application>
  <PresentationFormat>عرض على الشاشة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254</cp:revision>
  <dcterms:created xsi:type="dcterms:W3CDTF">2021-12-07T14:30:00Z</dcterms:created>
  <dcterms:modified xsi:type="dcterms:W3CDTF">2023-11-27T08:02:17Z</dcterms:modified>
</cp:coreProperties>
</file>