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61" r:id="rId4"/>
    <p:sldId id="335" r:id="rId5"/>
    <p:sldId id="366" r:id="rId6"/>
    <p:sldId id="362" r:id="rId7"/>
    <p:sldId id="363" r:id="rId8"/>
    <p:sldId id="364" r:id="rId9"/>
    <p:sldId id="365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93" d="100"/>
          <a:sy n="93" d="100"/>
        </p:scale>
        <p:origin x="156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914400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يا سيدي الحبيب يا نور عمري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4631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  <a:t>(يا سيدي الحبيب يا نور عمري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  <a:t>آتي إليك يا ربــــي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jomhuria"/>
              </a:rPr>
              <a:t>فانهضني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  <a:t>)2</a:t>
            </a:r>
          </a:p>
          <a:p>
            <a:pPr algn="ctr" rtl="1">
              <a:lnSpc>
                <a:spcPct val="150000"/>
              </a:lnSpc>
            </a:pPr>
            <a:endParaRPr lang="ar-SA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آتي إليك بكل ضعفي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اسمع صراخي واشف نفسي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محتاجٌ إليك يا ربي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(انهضني يا يسوع)2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25578"/>
            <a:ext cx="9220200" cy="5213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>
                <a:solidFill>
                  <a:srgbClr val="003300"/>
                </a:solidFill>
              </a:rPr>
              <a:t>القرار</a:t>
            </a:r>
            <a:r>
              <a:rPr lang="ar-EG" sz="4800" b="1" dirty="0">
                <a:solidFill>
                  <a:srgbClr val="003300"/>
                </a:solidFill>
              </a:rPr>
              <a:t>:</a:t>
            </a:r>
            <a:endParaRPr lang="ar-SA" sz="4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(مشتاق لعملك في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محتاج للمسه قوي</a:t>
            </a:r>
            <a:r>
              <a:rPr lang="ar-EG" sz="6600" b="1" dirty="0">
                <a:solidFill>
                  <a:srgbClr val="003300"/>
                </a:solidFill>
              </a:rPr>
              <a:t>ة</a:t>
            </a:r>
            <a:r>
              <a:rPr lang="ar-SA" sz="66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 انهضني يا يسوع )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83242"/>
            <a:ext cx="92202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(مشتاق لعملك في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محتاج للمسه قوي</a:t>
            </a:r>
            <a:r>
              <a:rPr lang="ar-EG" sz="6600" b="1" dirty="0">
                <a:solidFill>
                  <a:srgbClr val="003300"/>
                </a:solidFill>
              </a:rPr>
              <a:t>ة</a:t>
            </a:r>
            <a:r>
              <a:rPr lang="ar-SA" sz="66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 انهضني يا يسوع ) 3</a:t>
            </a:r>
          </a:p>
        </p:txBody>
      </p:sp>
    </p:spTree>
    <p:extLst>
      <p:ext uri="{BB962C8B-B14F-4D97-AF65-F5344CB8AC3E}">
        <p14:creationId xmlns:p14="http://schemas.microsoft.com/office/powerpoint/2010/main" val="2751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4631"/>
            <a:ext cx="9144000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  <a:t>(بحبك العجيب ألهب قلبي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jomhuria"/>
              </a:rPr>
              <a:t>فأشبع قلبَكَ بصدقِ حبي)2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399893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تعال برعشٍ في كلِّ عظامي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روحك يملأُ كلَّ كِياني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تعال وبدد كل احزاني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(انهضني يا يسوع)2</a:t>
            </a:r>
          </a:p>
        </p:txBody>
      </p:sp>
    </p:spTree>
    <p:extLst>
      <p:ext uri="{BB962C8B-B14F-4D97-AF65-F5344CB8AC3E}">
        <p14:creationId xmlns:p14="http://schemas.microsoft.com/office/powerpoint/2010/main" val="359997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25578"/>
            <a:ext cx="9220200" cy="5213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>
                <a:solidFill>
                  <a:srgbClr val="003300"/>
                </a:solidFill>
              </a:rPr>
              <a:t>القرار</a:t>
            </a:r>
            <a:r>
              <a:rPr lang="ar-EG" sz="4800" b="1" dirty="0">
                <a:solidFill>
                  <a:srgbClr val="003300"/>
                </a:solidFill>
              </a:rPr>
              <a:t>:</a:t>
            </a:r>
            <a:endParaRPr lang="ar-SA" sz="4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(مشتاق لعملك في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محتاج للمسه قوي</a:t>
            </a:r>
            <a:r>
              <a:rPr lang="ar-EG" sz="6600" b="1" dirty="0">
                <a:solidFill>
                  <a:srgbClr val="003300"/>
                </a:solidFill>
              </a:rPr>
              <a:t>ة</a:t>
            </a:r>
            <a:r>
              <a:rPr lang="ar-SA" sz="66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 انهضني يا يسوع ) 3</a:t>
            </a:r>
          </a:p>
        </p:txBody>
      </p:sp>
    </p:spTree>
    <p:extLst>
      <p:ext uri="{BB962C8B-B14F-4D97-AF65-F5344CB8AC3E}">
        <p14:creationId xmlns:p14="http://schemas.microsoft.com/office/powerpoint/2010/main" val="407154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25578"/>
            <a:ext cx="9220200" cy="5213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4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(مشتاق لعملك في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محتاج للمسه قوي</a:t>
            </a:r>
            <a:r>
              <a:rPr lang="ar-EG" sz="6600" b="1" dirty="0">
                <a:solidFill>
                  <a:srgbClr val="003300"/>
                </a:solidFill>
              </a:rPr>
              <a:t>ة</a:t>
            </a:r>
            <a:r>
              <a:rPr lang="ar-SA" sz="66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 انهضني يا يسوع ) 3</a:t>
            </a:r>
          </a:p>
        </p:txBody>
      </p:sp>
    </p:spTree>
    <p:extLst>
      <p:ext uri="{BB962C8B-B14F-4D97-AF65-F5344CB8AC3E}">
        <p14:creationId xmlns:p14="http://schemas.microsoft.com/office/powerpoint/2010/main" val="298593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140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119</cp:revision>
  <dcterms:created xsi:type="dcterms:W3CDTF">2021-12-07T14:30:00Z</dcterms:created>
  <dcterms:modified xsi:type="dcterms:W3CDTF">2023-11-20T09:35:39Z</dcterms:modified>
</cp:coreProperties>
</file>