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77" r:id="rId3"/>
    <p:sldId id="303" r:id="rId4"/>
    <p:sldId id="298" r:id="rId5"/>
    <p:sldId id="299" r:id="rId6"/>
    <p:sldId id="300" r:id="rId7"/>
    <p:sldId id="301" r:id="rId8"/>
    <p:sldId id="302" r:id="rId9"/>
    <p:sldId id="304" r:id="rId10"/>
    <p:sldId id="305" r:id="rId11"/>
    <p:sldId id="306" r:id="rId12"/>
    <p:sldId id="307" r:id="rId13"/>
    <p:sldId id="312" r:id="rId14"/>
    <p:sldId id="308" r:id="rId15"/>
    <p:sldId id="309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03"/>
            <p14:sldId id="298"/>
            <p14:sldId id="299"/>
            <p14:sldId id="300"/>
            <p14:sldId id="301"/>
            <p14:sldId id="302"/>
            <p14:sldId id="304"/>
            <p14:sldId id="305"/>
            <p14:sldId id="306"/>
            <p14:sldId id="307"/>
            <p14:sldId id="312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9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380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7200" b="1" dirty="0"/>
              <a:t>SONG</a:t>
            </a:r>
            <a:endParaRPr lang="ar-EG" sz="7200" b="1" dirty="0"/>
          </a:p>
          <a:p>
            <a:pPr algn="ctr"/>
            <a:r>
              <a:rPr lang="en-US" sz="7200" b="1" dirty="0"/>
              <a:t>Oh holy night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0127"/>
            <a:ext cx="9982199" cy="4945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The King of kings 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lay thus lowly manger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In all our trials born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 to be our friends</a:t>
            </a: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320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30623"/>
            <a:ext cx="9982199" cy="3698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Fall on your knees!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Oh, hear the angel voices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Oh, night divine</a:t>
            </a: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88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676400"/>
            <a:ext cx="9982199" cy="2452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Oh, night 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when Christ was born</a:t>
            </a: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780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30623"/>
            <a:ext cx="9982199" cy="3698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Fall on your knees!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Oh, hear the angel voices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Oh, night divine</a:t>
            </a: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88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30623"/>
            <a:ext cx="9982199" cy="3698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Oh, night when Christ was </a:t>
            </a:r>
            <a:r>
              <a:rPr lang="en-US" sz="5400" b="1" dirty="0" err="1"/>
              <a:t>bornOh</a:t>
            </a:r>
            <a:r>
              <a:rPr lang="en-US" sz="5400" b="1" dirty="0"/>
              <a:t>, night divine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Oh night, oh night divine</a:t>
            </a: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971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4673"/>
            <a:ext cx="9982199" cy="4099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000" b="1" dirty="0"/>
              <a:t>Oh night divine</a:t>
            </a:r>
          </a:p>
          <a:p>
            <a:pPr algn="ctr" rtl="1">
              <a:lnSpc>
                <a:spcPct val="150000"/>
              </a:lnSpc>
            </a:pPr>
            <a:r>
              <a:rPr lang="en-US" sz="6000" b="1" dirty="0"/>
              <a:t>Oh night</a:t>
            </a:r>
          </a:p>
          <a:p>
            <a:pPr algn="ctr" rtl="1">
              <a:lnSpc>
                <a:spcPct val="150000"/>
              </a:lnSpc>
            </a:pPr>
            <a:r>
              <a:rPr lang="en-US" sz="6000" b="1" dirty="0"/>
              <a:t>Oh night divine</a:t>
            </a:r>
            <a:endParaRPr lang="en-US" sz="6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896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9788"/>
            <a:ext cx="9982199" cy="4945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Oh holy night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The stars are brightly </a:t>
            </a:r>
            <a:r>
              <a:rPr lang="en-US" sz="5400" b="1" dirty="0" err="1"/>
              <a:t>shiningIt</a:t>
            </a:r>
            <a:r>
              <a:rPr lang="en-US" sz="5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is the night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Of our dear Savior's birth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0127"/>
            <a:ext cx="9982199" cy="4945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Long lay the world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In sin and error pining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Till He </a:t>
            </a:r>
            <a:r>
              <a:rPr lang="en-US" sz="5400" b="1" dirty="0" err="1"/>
              <a:t>appearedcnd</a:t>
            </a:r>
            <a:r>
              <a:rPr lang="en-US" sz="54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the soul felt it's worth</a:t>
            </a: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37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0127"/>
            <a:ext cx="9982199" cy="4945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A thrill of hope, 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the weary world rejoices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For yonder breaks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A new and glorious morn</a:t>
            </a:r>
            <a:endParaRPr lang="en-US" sz="54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0127"/>
            <a:ext cx="9982199" cy="617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So all my life I’ll honor you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And thank the Lord above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For giving me a mom like you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To cherish and to love</a:t>
            </a:r>
            <a:br>
              <a:rPr lang="ar-EG" sz="5400" b="1" dirty="0"/>
            </a:b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5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9928"/>
            <a:ext cx="9982199" cy="4945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Fall on your knees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Oh, hear the angel voices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Oh, night divine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Oh, night when Christ was born</a:t>
            </a: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226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2867"/>
            <a:ext cx="9982199" cy="2714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000" b="1" dirty="0"/>
              <a:t>Oh, night divine</a:t>
            </a:r>
          </a:p>
          <a:p>
            <a:pPr algn="ctr" rtl="1">
              <a:lnSpc>
                <a:spcPct val="150000"/>
              </a:lnSpc>
            </a:pPr>
            <a:r>
              <a:rPr lang="en-US" sz="6000" b="1" dirty="0"/>
              <a:t>Oh night, oh night divine</a:t>
            </a:r>
            <a:endParaRPr lang="en-US" sz="6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226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93728"/>
            <a:ext cx="9982199" cy="4945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Led by the light 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of faith serenely beaming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With glowing hearts 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by His cradle we stand</a:t>
            </a: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16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0127"/>
            <a:ext cx="9982199" cy="4945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5400" b="1" dirty="0"/>
              <a:t>Over by night a star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 is sweetly </a:t>
            </a:r>
            <a:r>
              <a:rPr lang="en-US" sz="5400" b="1" dirty="0" err="1"/>
              <a:t>gleamingIt</a:t>
            </a:r>
            <a:endParaRPr lang="en-US" sz="5400" b="1" dirty="0"/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 came the wisemen from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/>
              <a:t> out of the Orient land</a:t>
            </a:r>
            <a:endParaRPr lang="en-US" sz="5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323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1508</TotalTime>
  <Words>225</Words>
  <Application>Microsoft Office PowerPoint</Application>
  <PresentationFormat>عرض على الشاشة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182</cp:revision>
  <dcterms:created xsi:type="dcterms:W3CDTF">2021-12-07T14:30:00Z</dcterms:created>
  <dcterms:modified xsi:type="dcterms:W3CDTF">2023-12-30T09:39:41Z</dcterms:modified>
</cp:coreProperties>
</file>