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15" r:id="rId3"/>
    <p:sldId id="423" r:id="rId4"/>
    <p:sldId id="416" r:id="rId5"/>
    <p:sldId id="417" r:id="rId6"/>
    <p:sldId id="424" r:id="rId7"/>
    <p:sldId id="418" r:id="rId8"/>
    <p:sldId id="419" r:id="rId9"/>
    <p:sldId id="422" r:id="rId10"/>
    <p:sldId id="420" r:id="rId11"/>
    <p:sldId id="425" r:id="rId12"/>
    <p:sldId id="421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15"/>
            <p14:sldId id="423"/>
            <p14:sldId id="416"/>
            <p14:sldId id="417"/>
            <p14:sldId id="424"/>
            <p14:sldId id="418"/>
            <p14:sldId id="419"/>
            <p14:sldId id="422"/>
            <p14:sldId id="420"/>
            <p14:sldId id="425"/>
            <p14:sldId id="4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0" d="100"/>
          <a:sy n="50" d="100"/>
        </p:scale>
        <p:origin x="20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وَاقِع </a:t>
            </a:r>
            <a:r>
              <a:rPr lang="ar-EG" sz="8000" b="1" dirty="0" err="1"/>
              <a:t>تَانـي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7327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</a:t>
            </a:r>
            <a:r>
              <a:rPr lang="ar-EG" sz="8000" b="1" dirty="0" err="1"/>
              <a:t>هَاشهَد</a:t>
            </a:r>
            <a:r>
              <a:rPr lang="ar-EG" sz="8000" b="1" dirty="0"/>
              <a:t> عَنُّه وأهتِف </a:t>
            </a:r>
          </a:p>
          <a:p>
            <a:pPr algn="ctr" rtl="1"/>
            <a:r>
              <a:rPr lang="ar-EG" sz="8000" b="1" dirty="0"/>
              <a:t>لاِسمُه في كُل أحوالي</a:t>
            </a:r>
            <a:br>
              <a:rPr lang="ar-EG" sz="8000" b="1" dirty="0"/>
            </a:br>
            <a:r>
              <a:rPr lang="ar-EG" sz="8000" b="1" dirty="0"/>
              <a:t>ولأنُّه </a:t>
            </a:r>
            <a:r>
              <a:rPr lang="ar-EG" sz="8000" b="1" dirty="0" err="1"/>
              <a:t>معَـــــــــــــايَا</a:t>
            </a:r>
            <a:endParaRPr lang="ar-EG" sz="8000" b="1" dirty="0"/>
          </a:p>
          <a:p>
            <a:pPr algn="ctr" rtl="1"/>
            <a:r>
              <a:rPr lang="ar-EG" sz="8000" b="1" dirty="0"/>
              <a:t> فَجري جَاي بِالأغَانِي)2</a:t>
            </a:r>
            <a:br>
              <a:rPr lang="ar-EG" sz="80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325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/>
              <a:t>ولأنُّه مَعَايَا الخِير والرَّحمَة هايَتبَعَانِي</a:t>
            </a:r>
            <a:br>
              <a:rPr lang="ar-EG" sz="7200" b="1"/>
            </a:br>
            <a:r>
              <a:rPr lang="ar-EG" sz="7200" b="1"/>
              <a:t>ولأنُّه مَعَايَا الخِير والرَّحْمَة هايَتبَعَانِي</a:t>
            </a:r>
            <a:br>
              <a:rPr lang="ar-EG" sz="7200" b="1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71047"/>
            <a:ext cx="9982199" cy="4667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أنا </a:t>
            </a:r>
            <a:r>
              <a:rPr lang="ar-EG" sz="5400" b="1" dirty="0" err="1"/>
              <a:t>مِستَنِّيك</a:t>
            </a:r>
            <a:r>
              <a:rPr lang="ar-EG" sz="5400" b="1" dirty="0"/>
              <a:t> رَغم الظُّروف رَغم اللَّيالي</a:t>
            </a:r>
            <a:br>
              <a:rPr lang="ar-EG" sz="5400" b="1" dirty="0"/>
            </a:br>
            <a:r>
              <a:rPr lang="ar-EG" sz="5400" b="1" dirty="0"/>
              <a:t>أنا </a:t>
            </a:r>
            <a:r>
              <a:rPr lang="ar-EG" sz="5400" b="1" dirty="0" err="1"/>
              <a:t>مِستَنِّيك</a:t>
            </a:r>
            <a:r>
              <a:rPr lang="ar-EG" sz="5400" b="1" dirty="0"/>
              <a:t> رَغم الظُّروف رَغم اللَّيالي</a:t>
            </a:r>
            <a:br>
              <a:rPr lang="ar-EG" sz="5400" b="1" dirty="0"/>
            </a:br>
            <a:r>
              <a:rPr lang="ar-EG" sz="4800" b="1" dirty="0" err="1"/>
              <a:t>إنتَ</a:t>
            </a:r>
            <a:r>
              <a:rPr lang="ar-EG" sz="4800" b="1" dirty="0"/>
              <a:t> اللي بتدعِي الغِير مَوجُود وكَأنُّه أمَامِي</a:t>
            </a:r>
            <a:br>
              <a:rPr lang="ar-EG" sz="4800" b="1" dirty="0"/>
            </a:br>
            <a:r>
              <a:rPr lang="ar-EG" sz="4800" b="1" dirty="0" err="1"/>
              <a:t>إنتَ</a:t>
            </a:r>
            <a:r>
              <a:rPr lang="ar-EG" sz="4800" b="1" dirty="0"/>
              <a:t> اللي بتدعِي الغِير مَوجُود وكَأنُّه أمَامِي</a:t>
            </a: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297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6662"/>
            <a:ext cx="9982199" cy="10002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إنتَ</a:t>
            </a:r>
            <a:r>
              <a:rPr lang="ar-EG" sz="7200" b="1" dirty="0"/>
              <a:t> وَعَدت إنَّك تِدِّيني</a:t>
            </a:r>
          </a:p>
          <a:p>
            <a:pPr algn="ctr" rtl="1"/>
            <a:r>
              <a:rPr lang="ar-EG" sz="7200" b="1" dirty="0"/>
              <a:t> وَاقِع </a:t>
            </a:r>
            <a:r>
              <a:rPr lang="ar-EG" sz="7200" b="1" dirty="0" err="1"/>
              <a:t>تَانـي</a:t>
            </a:r>
            <a:br>
              <a:rPr lang="ar-EG" sz="7200" b="1" dirty="0"/>
            </a:br>
            <a:r>
              <a:rPr lang="ar-EG" sz="7200" b="1" dirty="0" err="1"/>
              <a:t>إنتَ</a:t>
            </a:r>
            <a:r>
              <a:rPr lang="ar-EG" sz="7200" b="1" dirty="0"/>
              <a:t> وَعدت تخَلِّي قلبي </a:t>
            </a:r>
          </a:p>
          <a:p>
            <a:pPr algn="ctr" rtl="1"/>
            <a:r>
              <a:rPr lang="ar-EG" sz="7200" b="1" dirty="0"/>
              <a:t>في حِتَّة </a:t>
            </a:r>
            <a:r>
              <a:rPr lang="ar-EG" sz="7200" b="1" dirty="0" err="1"/>
              <a:t>تَاني</a:t>
            </a:r>
            <a:r>
              <a:rPr lang="ar-EG" sz="7200" b="1" dirty="0"/>
              <a:t>)</a:t>
            </a:r>
            <a:r>
              <a:rPr lang="ar-EG" sz="6000" b="1" dirty="0"/>
              <a:t>2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20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إنتَ</a:t>
            </a:r>
            <a:r>
              <a:rPr lang="ar-EG" sz="7200" b="1" dirty="0"/>
              <a:t> وَعدت </a:t>
            </a:r>
            <a:r>
              <a:rPr lang="ar-EG" sz="7200" b="1" dirty="0" err="1"/>
              <a:t>هاتِملَى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يُومِي بالأغانــي</a:t>
            </a:r>
            <a:br>
              <a:rPr lang="ar-EG" sz="7200" b="1" dirty="0"/>
            </a:br>
            <a:r>
              <a:rPr lang="ar-EG" sz="7200" b="1" dirty="0" err="1"/>
              <a:t>وإنتَ</a:t>
            </a:r>
            <a:r>
              <a:rPr lang="ar-EG" sz="7200" b="1" dirty="0"/>
              <a:t> وَعدت إنَّك </a:t>
            </a:r>
            <a:r>
              <a:rPr lang="ar-EG" sz="7200" b="1" dirty="0" err="1"/>
              <a:t>هاتفَرَّح</a:t>
            </a:r>
            <a:endParaRPr lang="ar-EG" sz="7200" b="1" dirty="0"/>
          </a:p>
          <a:p>
            <a:pPr algn="ctr" rtl="1"/>
            <a:r>
              <a:rPr lang="ar-EG" sz="7200" b="1" dirty="0"/>
              <a:t> نَفسي </a:t>
            </a:r>
            <a:r>
              <a:rPr lang="ar-EG" sz="7200" b="1" dirty="0" err="1"/>
              <a:t>تَاني</a:t>
            </a:r>
            <a:r>
              <a:rPr lang="ar-EG" sz="7200" b="1" dirty="0"/>
              <a:t>)</a:t>
            </a:r>
            <a:r>
              <a:rPr lang="ar-EG" sz="6000" b="1" dirty="0"/>
              <a:t>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849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وأنا </a:t>
            </a:r>
            <a:r>
              <a:rPr lang="ar-EG" sz="7200" b="1" dirty="0" err="1"/>
              <a:t>مِستَنِّيك</a:t>
            </a:r>
            <a:r>
              <a:rPr lang="ar-EG" sz="7200" b="1" dirty="0"/>
              <a:t> رَغم الظُّروف</a:t>
            </a:r>
          </a:p>
          <a:p>
            <a:pPr algn="ctr" rtl="1"/>
            <a:r>
              <a:rPr lang="ar-EG" sz="7200" b="1" dirty="0"/>
              <a:t> رَغم اللَّيَالي</a:t>
            </a:r>
            <a:br>
              <a:rPr lang="ar-EG" sz="7200" b="1" dirty="0"/>
            </a:br>
            <a:r>
              <a:rPr lang="ar-EG" sz="7200" b="1" dirty="0"/>
              <a:t>أنا </a:t>
            </a:r>
            <a:r>
              <a:rPr lang="ar-EG" sz="7200" b="1" dirty="0" err="1"/>
              <a:t>مِستَنِّيك</a:t>
            </a:r>
            <a:r>
              <a:rPr lang="ar-EG" sz="7200" b="1" dirty="0"/>
              <a:t> رَغم الظُّروف</a:t>
            </a:r>
          </a:p>
          <a:p>
            <a:pPr algn="ctr" rtl="1"/>
            <a:r>
              <a:rPr lang="ar-EG" sz="7200" b="1" dirty="0"/>
              <a:t> رَغم اللَّيَالي</a:t>
            </a:r>
            <a:br>
              <a:rPr lang="ar-EG" sz="72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5457"/>
            <a:ext cx="9982199" cy="10002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(النَّاس </a:t>
            </a:r>
            <a:r>
              <a:rPr lang="ar-EG" sz="7200" b="1" dirty="0" err="1"/>
              <a:t>قَالولي</a:t>
            </a:r>
            <a:r>
              <a:rPr lang="ar-EG" sz="7200" b="1" dirty="0"/>
              <a:t> </a:t>
            </a:r>
            <a:r>
              <a:rPr lang="ar-EG" sz="7200" b="1" dirty="0" err="1"/>
              <a:t>إزَّاي</a:t>
            </a:r>
            <a:r>
              <a:rPr lang="ar-EG" sz="7200" b="1" dirty="0"/>
              <a:t> </a:t>
            </a:r>
            <a:r>
              <a:rPr lang="ar-EG" sz="7200" b="1" dirty="0" err="1"/>
              <a:t>هاتصَدَّق</a:t>
            </a:r>
            <a:r>
              <a:rPr lang="ar-EG" sz="7200" b="1" dirty="0"/>
              <a:t> وَاقِع </a:t>
            </a:r>
            <a:r>
              <a:rPr lang="ar-EG" sz="7200" b="1" dirty="0" err="1"/>
              <a:t>تَاني</a:t>
            </a:r>
            <a:br>
              <a:rPr lang="ar-EG" sz="7200" b="1" dirty="0"/>
            </a:br>
            <a:r>
              <a:rPr lang="ar-EG" sz="7200" b="1" dirty="0"/>
              <a:t>يِمكِن يِحصَل يِمكِن </a:t>
            </a:r>
            <a:r>
              <a:rPr lang="ar-EG" sz="7200" b="1" dirty="0" err="1"/>
              <a:t>لأ</a:t>
            </a:r>
            <a:r>
              <a:rPr lang="ar-EG" sz="7200" b="1" dirty="0"/>
              <a:t> يمكِن تِعَانــــــــي)2</a:t>
            </a:r>
            <a:br>
              <a:rPr lang="ar-EG" sz="7200" b="1" dirty="0"/>
            </a:b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78778"/>
            <a:ext cx="998219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(لَكِنِّي سَامِع صُوت في قلبي</a:t>
            </a:r>
          </a:p>
          <a:p>
            <a:pPr algn="ctr" rtl="1"/>
            <a:r>
              <a:rPr lang="ar-EG" sz="7200" b="1" dirty="0"/>
              <a:t> مَالِي كَيَاني</a:t>
            </a:r>
            <a:br>
              <a:rPr lang="ar-EG" sz="7200" b="1" dirty="0"/>
            </a:br>
            <a:r>
              <a:rPr lang="ar-EG" sz="7200" b="1" dirty="0"/>
              <a:t>صُوت وَاضِح أقوَى مِن أيِّ</a:t>
            </a:r>
          </a:p>
          <a:p>
            <a:pPr algn="ctr" rtl="1"/>
            <a:r>
              <a:rPr lang="ar-EG" sz="7200" b="1" dirty="0"/>
              <a:t> وَاقِع </a:t>
            </a:r>
            <a:r>
              <a:rPr lang="ar-EG" sz="7200" b="1" dirty="0" err="1"/>
              <a:t>تَاني</a:t>
            </a:r>
            <a:r>
              <a:rPr lang="ar-EG" sz="7200" b="1" dirty="0"/>
              <a:t>)</a:t>
            </a:r>
            <a:r>
              <a:rPr lang="ar-EG" sz="6000" b="1" dirty="0"/>
              <a:t>2</a:t>
            </a:r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هُوَ اللي بيدعِي الغِير مَوجُود وكَأنُّه أمَامِي</a:t>
            </a:r>
            <a:br>
              <a:rPr lang="ar-EG" sz="7200" b="1" dirty="0"/>
            </a:br>
            <a:r>
              <a:rPr lang="ar-EG" sz="7200" b="1" dirty="0"/>
              <a:t>هوَ اللي بيدعِي الغِير مَوجُود وكَأنُّه أمَامِي</a:t>
            </a: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(أنا </a:t>
            </a:r>
            <a:r>
              <a:rPr lang="ar-EG" sz="7200" b="1" dirty="0" err="1"/>
              <a:t>هاهزِم</a:t>
            </a:r>
            <a:r>
              <a:rPr lang="ar-EG" sz="7200" b="1" dirty="0"/>
              <a:t> ضَعفي ومَرَضِي وخُوفِي بإيماني</a:t>
            </a:r>
            <a:br>
              <a:rPr lang="ar-EG" sz="7200" b="1" dirty="0"/>
            </a:br>
            <a:r>
              <a:rPr lang="ar-EG" sz="7200" b="1" dirty="0" err="1"/>
              <a:t>وهَاصَدَّق</a:t>
            </a:r>
            <a:r>
              <a:rPr lang="ar-EG" sz="7200" b="1" dirty="0"/>
              <a:t> في المَجد اللي جاي ومش </a:t>
            </a:r>
            <a:r>
              <a:rPr lang="ar-EG" sz="7200" b="1" dirty="0" err="1"/>
              <a:t>هَاداري</a:t>
            </a:r>
            <a:r>
              <a:rPr lang="ar-EG" sz="7200" b="1" dirty="0"/>
              <a:t>)</a:t>
            </a:r>
            <a:r>
              <a:rPr lang="ar-EG" sz="6000" b="1" dirty="0"/>
              <a:t>2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/>
            </a:br>
            <a:r>
              <a:rPr lang="ar-EG" sz="7200" b="1" dirty="0" err="1"/>
              <a:t>وهشهد</a:t>
            </a:r>
            <a:r>
              <a:rPr lang="ar-EG" sz="7200" b="1" dirty="0"/>
              <a:t> </a:t>
            </a:r>
            <a:r>
              <a:rPr lang="ar-EG" sz="7200" b="1" dirty="0" err="1"/>
              <a:t>عنو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واهتف لاسمه في كل </a:t>
            </a:r>
            <a:r>
              <a:rPr lang="ar-EG" sz="7200" b="1" dirty="0" err="1"/>
              <a:t>احوالي</a:t>
            </a:r>
            <a:br>
              <a:rPr lang="ar-EG" sz="7200" b="1" dirty="0"/>
            </a:br>
            <a:r>
              <a:rPr lang="ar-EG" sz="7200" b="1" dirty="0"/>
              <a:t>ولأنو </a:t>
            </a:r>
            <a:r>
              <a:rPr lang="ar-EG" sz="7200" b="1" dirty="0" err="1"/>
              <a:t>معايا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فجري </a:t>
            </a:r>
            <a:r>
              <a:rPr lang="ar-EG" sz="7200" b="1" dirty="0" err="1"/>
              <a:t>جاي</a:t>
            </a:r>
            <a:r>
              <a:rPr lang="ar-EG" sz="7200" b="1" dirty="0"/>
              <a:t> </a:t>
            </a:r>
            <a:r>
              <a:rPr lang="ar-EG" sz="7200" b="1" dirty="0" err="1"/>
              <a:t>بالاغاني</a:t>
            </a:r>
            <a:br>
              <a:rPr lang="ar-EG" sz="72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1988</TotalTime>
  <Words>212</Words>
  <Application>Microsoft Office PowerPoint</Application>
  <PresentationFormat>عرض على الشاشة (4:3)</PresentationFormat>
  <Paragraphs>28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285</cp:revision>
  <dcterms:created xsi:type="dcterms:W3CDTF">2021-12-07T14:30:00Z</dcterms:created>
  <dcterms:modified xsi:type="dcterms:W3CDTF">2023-12-06T09:17:27Z</dcterms:modified>
</cp:coreProperties>
</file>